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841" r:id="rId2"/>
  </p:sldMasterIdLst>
  <p:notesMasterIdLst>
    <p:notesMasterId r:id="rId22"/>
  </p:notesMasterIdLst>
  <p:sldIdLst>
    <p:sldId id="326" r:id="rId3"/>
    <p:sldId id="344" r:id="rId4"/>
    <p:sldId id="355" r:id="rId5"/>
    <p:sldId id="357" r:id="rId6"/>
    <p:sldId id="321" r:id="rId7"/>
    <p:sldId id="356" r:id="rId8"/>
    <p:sldId id="345" r:id="rId9"/>
    <p:sldId id="360" r:id="rId10"/>
    <p:sldId id="361" r:id="rId11"/>
    <p:sldId id="358" r:id="rId12"/>
    <p:sldId id="359" r:id="rId13"/>
    <p:sldId id="363" r:id="rId14"/>
    <p:sldId id="364" r:id="rId15"/>
    <p:sldId id="365" r:id="rId16"/>
    <p:sldId id="366" r:id="rId17"/>
    <p:sldId id="367" r:id="rId18"/>
    <p:sldId id="368" r:id="rId19"/>
    <p:sldId id="369" r:id="rId20"/>
    <p:sldId id="35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0334"/>
    <a:srgbClr val="00A8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6A11F-B21F-7357-B13F-C24514763D8B}" v="5" dt="2023-11-09T16:23:57.424"/>
    <p1510:client id="{0D919679-5EBE-CB44-811F-D59CB75E6ABC}" v="28" dt="2023-11-09T15:49:57.897"/>
    <p1510:client id="{14FDCE16-F9DA-313D-9D15-7A1EA8B3570A}" v="12" dt="2023-10-16T20:54:12.896"/>
    <p1510:client id="{20D4AD36-56F8-54B0-A74D-039C1E06CD03}" v="71" dt="2023-11-09T16:22:37.631"/>
    <p1510:client id="{423B2F19-A75F-2BF0-5718-35156958E6BA}" v="64" dt="2023-11-09T15:03:28.225"/>
    <p1510:client id="{47594891-9046-03AB-806D-71DAF854FEE7}" v="21" dt="2023-10-17T15:33:11.351"/>
    <p1510:client id="{49BC5ACC-D6FC-3FF2-AEC8-FB9CAF4FA0F3}" v="1393" dt="2023-10-17T01:07:38.958"/>
    <p1510:client id="{525DA21D-6AF6-77D7-6CCA-7523DA0D3BD0}" v="7" dt="2023-10-16T20:23:12.396"/>
    <p1510:client id="{5B43F2F4-D82C-48FB-BDC4-9E46E8103B05}" v="406" dt="2023-10-12T19:30:58.022"/>
    <p1510:client id="{66A0FC84-576E-D1C2-8D15-D927B3BD11C2}" v="22" dt="2023-10-13T17:51:23.556"/>
    <p1510:client id="{6804D1BE-5221-82DE-88F6-4F3DB13EAA7D}" v="49" dt="2023-10-19T14:54:34.659"/>
    <p1510:client id="{7C765B10-879D-820E-4224-A91A2B505873}" v="1" dt="2023-10-12T20:58:35.052"/>
    <p1510:client id="{7D3EDD2D-2B87-2E39-7050-5B9B96BEF622}" v="150" dt="2023-11-03T15:55:10.267"/>
    <p1510:client id="{7F665CB5-CC5F-DACF-B709-E055D4F0202D}" v="752" dt="2023-10-17T16:38:01.136"/>
    <p1510:client id="{8E4B2F4E-B4C4-E467-6103-DABE4E68CD93}" v="1" dt="2023-11-09T15:19:58.113"/>
    <p1510:client id="{D5EBC01A-B23A-65C0-ABB5-A45A002705C1}" v="1770" dt="2023-10-16T17:22:36.663"/>
    <p1510:client id="{D6EDDCD9-D39E-6026-B02D-7243118B91C8}" v="7" dt="2023-10-31T16:16:14.620"/>
    <p1510:client id="{DEB4EB5A-3EE8-C864-0995-6D03201DBDA8}" v="217" dt="2023-11-09T14:51:45.564"/>
    <p1510:client id="{F07F3881-CFF9-4C76-A05D-F11539D6CDB2}" v="218" dt="2023-10-31T14:29:47.252"/>
    <p1510:client id="{FE928D0F-ECED-4EFB-CA9B-63B7FC68C97F}" v="3" dt="2023-10-17T19:14:48.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89" autoAdjust="0"/>
    <p:restoredTop sz="0" autoAdjust="0"/>
  </p:normalViewPr>
  <p:slideViewPr>
    <p:cSldViewPr snapToGrid="0">
      <p:cViewPr varScale="1">
        <p:scale>
          <a:sx n="74" d="100"/>
          <a:sy n="74" d="100"/>
        </p:scale>
        <p:origin x="1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g, Mckenzie (LVA)" userId="S::mckenzie.long@lva.virginia.gov::a0b4c485-ea25-40b8-9924-b7c0ccf81807" providerId="AD" clId="Web-{F07F3881-CFF9-4C76-A05D-F11539D6CDB2}"/>
    <pc:docChg chg="modSld">
      <pc:chgData name="Long, Mckenzie (LVA)" userId="S::mckenzie.long@lva.virginia.gov::a0b4c485-ea25-40b8-9924-b7c0ccf81807" providerId="AD" clId="Web-{F07F3881-CFF9-4C76-A05D-F11539D6CDB2}" dt="2023-10-31T14:29:47.252" v="214" actId="1076"/>
      <pc:docMkLst>
        <pc:docMk/>
      </pc:docMkLst>
      <pc:sldChg chg="addSp delSp modSp">
        <pc:chgData name="Long, Mckenzie (LVA)" userId="S::mckenzie.long@lva.virginia.gov::a0b4c485-ea25-40b8-9924-b7c0ccf81807" providerId="AD" clId="Web-{F07F3881-CFF9-4C76-A05D-F11539D6CDB2}" dt="2023-10-31T14:29:47.252" v="214" actId="1076"/>
        <pc:sldMkLst>
          <pc:docMk/>
          <pc:sldMk cId="1423817132" sldId="299"/>
        </pc:sldMkLst>
        <pc:spChg chg="mod">
          <ac:chgData name="Long, Mckenzie (LVA)" userId="S::mckenzie.long@lva.virginia.gov::a0b4c485-ea25-40b8-9924-b7c0ccf81807" providerId="AD" clId="Web-{F07F3881-CFF9-4C76-A05D-F11539D6CDB2}" dt="2023-10-31T14:29:47.252" v="214" actId="1076"/>
          <ac:spMkLst>
            <pc:docMk/>
            <pc:sldMk cId="1423817132" sldId="299"/>
            <ac:spMk id="3" creationId="{EC1B2BBE-1C7D-9DDD-2105-5236C4155F2F}"/>
          </ac:spMkLst>
        </pc:spChg>
        <pc:spChg chg="add del mod">
          <ac:chgData name="Long, Mckenzie (LVA)" userId="S::mckenzie.long@lva.virginia.gov::a0b4c485-ea25-40b8-9924-b7c0ccf81807" providerId="AD" clId="Web-{F07F3881-CFF9-4C76-A05D-F11539D6CDB2}" dt="2023-10-31T14:26:52.593" v="196"/>
          <ac:spMkLst>
            <pc:docMk/>
            <pc:sldMk cId="1423817132" sldId="299"/>
            <ac:spMk id="5" creationId="{7D346612-783E-9C0D-AA43-B898F834DED7}"/>
          </ac:spMkLst>
        </pc:spChg>
        <pc:picChg chg="add mod ord modCrop">
          <ac:chgData name="Long, Mckenzie (LVA)" userId="S::mckenzie.long@lva.virginia.gov::a0b4c485-ea25-40b8-9924-b7c0ccf81807" providerId="AD" clId="Web-{F07F3881-CFF9-4C76-A05D-F11539D6CDB2}" dt="2023-10-31T14:28:18.172" v="213" actId="1076"/>
          <ac:picMkLst>
            <pc:docMk/>
            <pc:sldMk cId="1423817132" sldId="299"/>
            <ac:picMk id="6" creationId="{510FFD7F-CADD-5919-19F3-BE2B5C5E825F}"/>
          </ac:picMkLst>
        </pc:picChg>
        <pc:picChg chg="del">
          <ac:chgData name="Long, Mckenzie (LVA)" userId="S::mckenzie.long@lva.virginia.gov::a0b4c485-ea25-40b8-9924-b7c0ccf81807" providerId="AD" clId="Web-{F07F3881-CFF9-4C76-A05D-F11539D6CDB2}" dt="2023-10-31T14:26:36.311" v="195"/>
          <ac:picMkLst>
            <pc:docMk/>
            <pc:sldMk cId="1423817132" sldId="299"/>
            <ac:picMk id="7" creationId="{31FF6FE0-B97B-4AE9-88DC-93495885514F}"/>
          </ac:picMkLst>
        </pc:picChg>
      </pc:sldChg>
    </pc:docChg>
  </pc:docChgLst>
  <pc:docChgLst>
    <pc:chgData name="Harter, Tracy (LVA)" userId="S::tracy.harter@lva.virginia.gov::41a7eb27-1828-45fd-adb0-fe5a256eb91f" providerId="AD" clId="Web-{0026A11F-B21F-7357-B13F-C24514763D8B}"/>
    <pc:docChg chg="modSld">
      <pc:chgData name="Harter, Tracy (LVA)" userId="S::tracy.harter@lva.virginia.gov::41a7eb27-1828-45fd-adb0-fe5a256eb91f" providerId="AD" clId="Web-{0026A11F-B21F-7357-B13F-C24514763D8B}" dt="2023-11-09T16:23:57.424" v="4" actId="20577"/>
      <pc:docMkLst>
        <pc:docMk/>
      </pc:docMkLst>
      <pc:sldChg chg="modSp">
        <pc:chgData name="Harter, Tracy (LVA)" userId="S::tracy.harter@lva.virginia.gov::41a7eb27-1828-45fd-adb0-fe5a256eb91f" providerId="AD" clId="Web-{0026A11F-B21F-7357-B13F-C24514763D8B}" dt="2023-11-09T16:23:57.424" v="4" actId="20577"/>
        <pc:sldMkLst>
          <pc:docMk/>
          <pc:sldMk cId="371156251" sldId="260"/>
        </pc:sldMkLst>
        <pc:spChg chg="mod">
          <ac:chgData name="Harter, Tracy (LVA)" userId="S::tracy.harter@lva.virginia.gov::41a7eb27-1828-45fd-adb0-fe5a256eb91f" providerId="AD" clId="Web-{0026A11F-B21F-7357-B13F-C24514763D8B}" dt="2023-11-09T16:23:57.424" v="4" actId="20577"/>
          <ac:spMkLst>
            <pc:docMk/>
            <pc:sldMk cId="371156251" sldId="260"/>
            <ac:spMk id="67" creationId="{00000000-0000-0000-0000-000000000000}"/>
          </ac:spMkLst>
        </pc:spChg>
      </pc:sldChg>
    </pc:docChg>
  </pc:docChgLst>
  <pc:docChgLst>
    <pc:chgData name="Long, Mckenzie (LVA)" userId="S::mckenzie.long@lva.virginia.gov::a0b4c485-ea25-40b8-9924-b7c0ccf81807" providerId="AD" clId="Web-{D6EDDCD9-D39E-6026-B02D-7243118B91C8}"/>
    <pc:docChg chg="modSld">
      <pc:chgData name="Long, Mckenzie (LVA)" userId="S::mckenzie.long@lva.virginia.gov::a0b4c485-ea25-40b8-9924-b7c0ccf81807" providerId="AD" clId="Web-{D6EDDCD9-D39E-6026-B02D-7243118B91C8}" dt="2023-10-31T16:16:14.620" v="6" actId="20577"/>
      <pc:docMkLst>
        <pc:docMk/>
      </pc:docMkLst>
      <pc:sldChg chg="modSp">
        <pc:chgData name="Long, Mckenzie (LVA)" userId="S::mckenzie.long@lva.virginia.gov::a0b4c485-ea25-40b8-9924-b7c0ccf81807" providerId="AD" clId="Web-{D6EDDCD9-D39E-6026-B02D-7243118B91C8}" dt="2023-10-31T16:16:14.620" v="6" actId="20577"/>
        <pc:sldMkLst>
          <pc:docMk/>
          <pc:sldMk cId="1423817132" sldId="299"/>
        </pc:sldMkLst>
        <pc:spChg chg="mod">
          <ac:chgData name="Long, Mckenzie (LVA)" userId="S::mckenzie.long@lva.virginia.gov::a0b4c485-ea25-40b8-9924-b7c0ccf81807" providerId="AD" clId="Web-{D6EDDCD9-D39E-6026-B02D-7243118B91C8}" dt="2023-10-31T16:16:14.620" v="6" actId="20577"/>
          <ac:spMkLst>
            <pc:docMk/>
            <pc:sldMk cId="1423817132" sldId="299"/>
            <ac:spMk id="3" creationId="{EC1B2BBE-1C7D-9DDD-2105-5236C4155F2F}"/>
          </ac:spMkLst>
        </pc:spChg>
      </pc:sldChg>
    </pc:docChg>
  </pc:docChgLst>
  <pc:docChgLst>
    <pc:chgData name="Harter, Tracy (LVA)" userId="S::tracy.harter@lva.virginia.gov::41a7eb27-1828-45fd-adb0-fe5a256eb91f" providerId="AD" clId="Web-{8E4B2F4E-B4C4-E467-6103-DABE4E68CD93}"/>
    <pc:docChg chg="modSld">
      <pc:chgData name="Harter, Tracy (LVA)" userId="S::tracy.harter@lva.virginia.gov::41a7eb27-1828-45fd-adb0-fe5a256eb91f" providerId="AD" clId="Web-{8E4B2F4E-B4C4-E467-6103-DABE4E68CD93}" dt="2023-11-09T15:19:58.113" v="0" actId="20577"/>
      <pc:docMkLst>
        <pc:docMk/>
      </pc:docMkLst>
      <pc:sldChg chg="modSp">
        <pc:chgData name="Harter, Tracy (LVA)" userId="S::tracy.harter@lva.virginia.gov::41a7eb27-1828-45fd-adb0-fe5a256eb91f" providerId="AD" clId="Web-{8E4B2F4E-B4C4-E467-6103-DABE4E68CD93}" dt="2023-11-09T15:19:58.113" v="0" actId="20577"/>
        <pc:sldMkLst>
          <pc:docMk/>
          <pc:sldMk cId="1961887123" sldId="303"/>
        </pc:sldMkLst>
        <pc:spChg chg="mod">
          <ac:chgData name="Harter, Tracy (LVA)" userId="S::tracy.harter@lva.virginia.gov::41a7eb27-1828-45fd-adb0-fe5a256eb91f" providerId="AD" clId="Web-{8E4B2F4E-B4C4-E467-6103-DABE4E68CD93}" dt="2023-11-09T15:19:58.113" v="0" actId="20577"/>
          <ac:spMkLst>
            <pc:docMk/>
            <pc:sldMk cId="1961887123" sldId="303"/>
            <ac:spMk id="3" creationId="{EC1B2BBE-1C7D-9DDD-2105-5236C4155F2F}"/>
          </ac:spMkLst>
        </pc:spChg>
      </pc:sldChg>
    </pc:docChg>
  </pc:docChgLst>
  <pc:docChgLst>
    <pc:chgData name="Harter, Tracy (LVA)" userId="S::tracy.harter@lva.virginia.gov::41a7eb27-1828-45fd-adb0-fe5a256eb91f" providerId="AD" clId="Web-{0D919679-5EBE-CB44-811F-D59CB75E6ABC}"/>
    <pc:docChg chg="delSld modSld">
      <pc:chgData name="Harter, Tracy (LVA)" userId="S::tracy.harter@lva.virginia.gov::41a7eb27-1828-45fd-adb0-fe5a256eb91f" providerId="AD" clId="Web-{0D919679-5EBE-CB44-811F-D59CB75E6ABC}" dt="2023-11-09T15:49:57.897" v="27"/>
      <pc:docMkLst>
        <pc:docMk/>
      </pc:docMkLst>
      <pc:sldChg chg="del">
        <pc:chgData name="Harter, Tracy (LVA)" userId="S::tracy.harter@lva.virginia.gov::41a7eb27-1828-45fd-adb0-fe5a256eb91f" providerId="AD" clId="Web-{0D919679-5EBE-CB44-811F-D59CB75E6ABC}" dt="2023-11-09T15:48:57.413" v="22"/>
        <pc:sldMkLst>
          <pc:docMk/>
          <pc:sldMk cId="4082050996" sldId="269"/>
        </pc:sldMkLst>
      </pc:sldChg>
      <pc:sldChg chg="del">
        <pc:chgData name="Harter, Tracy (LVA)" userId="S::tracy.harter@lva.virginia.gov::41a7eb27-1828-45fd-adb0-fe5a256eb91f" providerId="AD" clId="Web-{0D919679-5EBE-CB44-811F-D59CB75E6ABC}" dt="2023-11-09T15:49:50.741" v="25"/>
        <pc:sldMkLst>
          <pc:docMk/>
          <pc:sldMk cId="1227542952" sldId="278"/>
        </pc:sldMkLst>
      </pc:sldChg>
      <pc:sldChg chg="del">
        <pc:chgData name="Harter, Tracy (LVA)" userId="S::tracy.harter@lva.virginia.gov::41a7eb27-1828-45fd-adb0-fe5a256eb91f" providerId="AD" clId="Web-{0D919679-5EBE-CB44-811F-D59CB75E6ABC}" dt="2023-11-09T15:49:49.601" v="24"/>
        <pc:sldMkLst>
          <pc:docMk/>
          <pc:sldMk cId="17765437" sldId="279"/>
        </pc:sldMkLst>
      </pc:sldChg>
      <pc:sldChg chg="del">
        <pc:chgData name="Harter, Tracy (LVA)" userId="S::tracy.harter@lva.virginia.gov::41a7eb27-1828-45fd-adb0-fe5a256eb91f" providerId="AD" clId="Web-{0D919679-5EBE-CB44-811F-D59CB75E6ABC}" dt="2023-11-09T15:49:51.835" v="26"/>
        <pc:sldMkLst>
          <pc:docMk/>
          <pc:sldMk cId="3079272224" sldId="280"/>
        </pc:sldMkLst>
      </pc:sldChg>
      <pc:sldChg chg="del">
        <pc:chgData name="Harter, Tracy (LVA)" userId="S::tracy.harter@lva.virginia.gov::41a7eb27-1828-45fd-adb0-fe5a256eb91f" providerId="AD" clId="Web-{0D919679-5EBE-CB44-811F-D59CB75E6ABC}" dt="2023-11-09T15:49:45.179" v="23"/>
        <pc:sldMkLst>
          <pc:docMk/>
          <pc:sldMk cId="1515192779" sldId="282"/>
        </pc:sldMkLst>
      </pc:sldChg>
      <pc:sldChg chg="del">
        <pc:chgData name="Harter, Tracy (LVA)" userId="S::tracy.harter@lva.virginia.gov::41a7eb27-1828-45fd-adb0-fe5a256eb91f" providerId="AD" clId="Web-{0D919679-5EBE-CB44-811F-D59CB75E6ABC}" dt="2023-11-09T15:49:57.897" v="27"/>
        <pc:sldMkLst>
          <pc:docMk/>
          <pc:sldMk cId="1176376514" sldId="300"/>
        </pc:sldMkLst>
      </pc:sldChg>
      <pc:sldChg chg="modSp">
        <pc:chgData name="Harter, Tracy (LVA)" userId="S::tracy.harter@lva.virginia.gov::41a7eb27-1828-45fd-adb0-fe5a256eb91f" providerId="AD" clId="Web-{0D919679-5EBE-CB44-811F-D59CB75E6ABC}" dt="2023-11-09T15:45:26.584" v="6" actId="20577"/>
        <pc:sldMkLst>
          <pc:docMk/>
          <pc:sldMk cId="1961887123" sldId="303"/>
        </pc:sldMkLst>
        <pc:spChg chg="mod">
          <ac:chgData name="Harter, Tracy (LVA)" userId="S::tracy.harter@lva.virginia.gov::41a7eb27-1828-45fd-adb0-fe5a256eb91f" providerId="AD" clId="Web-{0D919679-5EBE-CB44-811F-D59CB75E6ABC}" dt="2023-11-09T15:45:26.584" v="6" actId="20577"/>
          <ac:spMkLst>
            <pc:docMk/>
            <pc:sldMk cId="1961887123" sldId="303"/>
            <ac:spMk id="3" creationId="{EC1B2BBE-1C7D-9DDD-2105-5236C4155F2F}"/>
          </ac:spMkLst>
        </pc:spChg>
      </pc:sldChg>
      <pc:sldChg chg="modSp">
        <pc:chgData name="Harter, Tracy (LVA)" userId="S::tracy.harter@lva.virginia.gov::41a7eb27-1828-45fd-adb0-fe5a256eb91f" providerId="AD" clId="Web-{0D919679-5EBE-CB44-811F-D59CB75E6ABC}" dt="2023-11-09T15:47:15.319" v="21" actId="20577"/>
        <pc:sldMkLst>
          <pc:docMk/>
          <pc:sldMk cId="1218358520" sldId="304"/>
        </pc:sldMkLst>
        <pc:spChg chg="mod">
          <ac:chgData name="Harter, Tracy (LVA)" userId="S::tracy.harter@lva.virginia.gov::41a7eb27-1828-45fd-adb0-fe5a256eb91f" providerId="AD" clId="Web-{0D919679-5EBE-CB44-811F-D59CB75E6ABC}" dt="2023-11-09T15:47:15.319" v="21" actId="20577"/>
          <ac:spMkLst>
            <pc:docMk/>
            <pc:sldMk cId="1218358520" sldId="304"/>
            <ac:spMk id="3" creationId="{EC1B2BBE-1C7D-9DDD-2105-5236C4155F2F}"/>
          </ac:spMkLst>
        </pc:spChg>
      </pc:sldChg>
      <pc:sldChg chg="modSp">
        <pc:chgData name="Harter, Tracy (LVA)" userId="S::tracy.harter@lva.virginia.gov::41a7eb27-1828-45fd-adb0-fe5a256eb91f" providerId="AD" clId="Web-{0D919679-5EBE-CB44-811F-D59CB75E6ABC}" dt="2023-11-09T15:46:12.006" v="11" actId="20577"/>
        <pc:sldMkLst>
          <pc:docMk/>
          <pc:sldMk cId="2415901674" sldId="305"/>
        </pc:sldMkLst>
        <pc:spChg chg="mod">
          <ac:chgData name="Harter, Tracy (LVA)" userId="S::tracy.harter@lva.virginia.gov::41a7eb27-1828-45fd-adb0-fe5a256eb91f" providerId="AD" clId="Web-{0D919679-5EBE-CB44-811F-D59CB75E6ABC}" dt="2023-11-09T15:46:12.006" v="11" actId="20577"/>
          <ac:spMkLst>
            <pc:docMk/>
            <pc:sldMk cId="2415901674" sldId="305"/>
            <ac:spMk id="3" creationId="{EC1B2BBE-1C7D-9DDD-2105-5236C4155F2F}"/>
          </ac:spMkLst>
        </pc:spChg>
      </pc:sldChg>
    </pc:docChg>
  </pc:docChgLst>
  <pc:docChgLst>
    <pc:chgData name="Harter, Tracy (LVA)" userId="S::tracy.harter@lva.virginia.gov::41a7eb27-1828-45fd-adb0-fe5a256eb91f" providerId="AD" clId="Web-{DEB4EB5A-3EE8-C864-0995-6D03201DBDA8}"/>
    <pc:docChg chg="addSld delSld modSld">
      <pc:chgData name="Harter, Tracy (LVA)" userId="S::tracy.harter@lva.virginia.gov::41a7eb27-1828-45fd-adb0-fe5a256eb91f" providerId="AD" clId="Web-{DEB4EB5A-3EE8-C864-0995-6D03201DBDA8}" dt="2023-11-09T14:51:45.564" v="217" actId="20577"/>
      <pc:docMkLst>
        <pc:docMk/>
      </pc:docMkLst>
      <pc:sldChg chg="del">
        <pc:chgData name="Harter, Tracy (LVA)" userId="S::tracy.harter@lva.virginia.gov::41a7eb27-1828-45fd-adb0-fe5a256eb91f" providerId="AD" clId="Web-{DEB4EB5A-3EE8-C864-0995-6D03201DBDA8}" dt="2023-11-09T14:16:38.279" v="1"/>
        <pc:sldMkLst>
          <pc:docMk/>
          <pc:sldMk cId="188327231" sldId="292"/>
        </pc:sldMkLst>
      </pc:sldChg>
      <pc:sldChg chg="modSp">
        <pc:chgData name="Harter, Tracy (LVA)" userId="S::tracy.harter@lva.virginia.gov::41a7eb27-1828-45fd-adb0-fe5a256eb91f" providerId="AD" clId="Web-{DEB4EB5A-3EE8-C864-0995-6D03201DBDA8}" dt="2023-11-09T14:17:57.812" v="11" actId="20577"/>
        <pc:sldMkLst>
          <pc:docMk/>
          <pc:sldMk cId="586333347" sldId="293"/>
        </pc:sldMkLst>
        <pc:spChg chg="mod">
          <ac:chgData name="Harter, Tracy (LVA)" userId="S::tracy.harter@lva.virginia.gov::41a7eb27-1828-45fd-adb0-fe5a256eb91f" providerId="AD" clId="Web-{DEB4EB5A-3EE8-C864-0995-6D03201DBDA8}" dt="2023-11-09T14:17:57.812" v="11" actId="20577"/>
          <ac:spMkLst>
            <pc:docMk/>
            <pc:sldMk cId="586333347" sldId="293"/>
            <ac:spMk id="4" creationId="{1A7BB789-229D-1724-4130-69E21DFC2C69}"/>
          </ac:spMkLst>
        </pc:spChg>
      </pc:sldChg>
      <pc:sldChg chg="modSp">
        <pc:chgData name="Harter, Tracy (LVA)" userId="S::tracy.harter@lva.virginia.gov::41a7eb27-1828-45fd-adb0-fe5a256eb91f" providerId="AD" clId="Web-{DEB4EB5A-3EE8-C864-0995-6D03201DBDA8}" dt="2023-11-09T14:28:10.867" v="180" actId="20577"/>
        <pc:sldMkLst>
          <pc:docMk/>
          <pc:sldMk cId="1500175805" sldId="296"/>
        </pc:sldMkLst>
        <pc:spChg chg="mod">
          <ac:chgData name="Harter, Tracy (LVA)" userId="S::tracy.harter@lva.virginia.gov::41a7eb27-1828-45fd-adb0-fe5a256eb91f" providerId="AD" clId="Web-{DEB4EB5A-3EE8-C864-0995-6D03201DBDA8}" dt="2023-11-09T14:28:10.867" v="180" actId="20577"/>
          <ac:spMkLst>
            <pc:docMk/>
            <pc:sldMk cId="1500175805" sldId="296"/>
            <ac:spMk id="4" creationId="{1A7BB789-229D-1724-4130-69E21DFC2C69}"/>
          </ac:spMkLst>
        </pc:spChg>
      </pc:sldChg>
      <pc:sldChg chg="add replId">
        <pc:chgData name="Harter, Tracy (LVA)" userId="S::tracy.harter@lva.virginia.gov::41a7eb27-1828-45fd-adb0-fe5a256eb91f" providerId="AD" clId="Web-{DEB4EB5A-3EE8-C864-0995-6D03201DBDA8}" dt="2023-11-09T14:16:30.342" v="0"/>
        <pc:sldMkLst>
          <pc:docMk/>
          <pc:sldMk cId="2864104701" sldId="302"/>
        </pc:sldMkLst>
      </pc:sldChg>
      <pc:sldChg chg="modSp add replId">
        <pc:chgData name="Harter, Tracy (LVA)" userId="S::tracy.harter@lva.virginia.gov::41a7eb27-1828-45fd-adb0-fe5a256eb91f" providerId="AD" clId="Web-{DEB4EB5A-3EE8-C864-0995-6D03201DBDA8}" dt="2023-11-09T14:51:23.001" v="212" actId="20577"/>
        <pc:sldMkLst>
          <pc:docMk/>
          <pc:sldMk cId="1961887123" sldId="303"/>
        </pc:sldMkLst>
        <pc:spChg chg="mod">
          <ac:chgData name="Harter, Tracy (LVA)" userId="S::tracy.harter@lva.virginia.gov::41a7eb27-1828-45fd-adb0-fe5a256eb91f" providerId="AD" clId="Web-{DEB4EB5A-3EE8-C864-0995-6D03201DBDA8}" dt="2023-11-09T14:51:23.001" v="212" actId="20577"/>
          <ac:spMkLst>
            <pc:docMk/>
            <pc:sldMk cId="1961887123" sldId="303"/>
            <ac:spMk id="3" creationId="{EC1B2BBE-1C7D-9DDD-2105-5236C4155F2F}"/>
          </ac:spMkLst>
        </pc:spChg>
        <pc:spChg chg="mod">
          <ac:chgData name="Harter, Tracy (LVA)" userId="S::tracy.harter@lva.virginia.gov::41a7eb27-1828-45fd-adb0-fe5a256eb91f" providerId="AD" clId="Web-{DEB4EB5A-3EE8-C864-0995-6D03201DBDA8}" dt="2023-11-09T14:26:58.507" v="106" actId="20577"/>
          <ac:spMkLst>
            <pc:docMk/>
            <pc:sldMk cId="1961887123" sldId="303"/>
            <ac:spMk id="4" creationId="{1A7BB789-229D-1724-4130-69E21DFC2C69}"/>
          </ac:spMkLst>
        </pc:spChg>
      </pc:sldChg>
      <pc:sldChg chg="modSp add replId">
        <pc:chgData name="Harter, Tracy (LVA)" userId="S::tracy.harter@lva.virginia.gov::41a7eb27-1828-45fd-adb0-fe5a256eb91f" providerId="AD" clId="Web-{DEB4EB5A-3EE8-C864-0995-6D03201DBDA8}" dt="2023-11-09T14:51:45.564" v="217" actId="20577"/>
        <pc:sldMkLst>
          <pc:docMk/>
          <pc:sldMk cId="1218358520" sldId="304"/>
        </pc:sldMkLst>
        <pc:spChg chg="mod">
          <ac:chgData name="Harter, Tracy (LVA)" userId="S::tracy.harter@lva.virginia.gov::41a7eb27-1828-45fd-adb0-fe5a256eb91f" providerId="AD" clId="Web-{DEB4EB5A-3EE8-C864-0995-6D03201DBDA8}" dt="2023-11-09T14:51:45.564" v="217" actId="20577"/>
          <ac:spMkLst>
            <pc:docMk/>
            <pc:sldMk cId="1218358520" sldId="304"/>
            <ac:spMk id="3" creationId="{EC1B2BBE-1C7D-9DDD-2105-5236C4155F2F}"/>
          </ac:spMkLst>
        </pc:spChg>
        <pc:spChg chg="mod">
          <ac:chgData name="Harter, Tracy (LVA)" userId="S::tracy.harter@lva.virginia.gov::41a7eb27-1828-45fd-adb0-fe5a256eb91f" providerId="AD" clId="Web-{DEB4EB5A-3EE8-C864-0995-6D03201DBDA8}" dt="2023-11-09T14:28:03.898" v="171" actId="20577"/>
          <ac:spMkLst>
            <pc:docMk/>
            <pc:sldMk cId="1218358520" sldId="304"/>
            <ac:spMk id="4" creationId="{1A7BB789-229D-1724-4130-69E21DFC2C69}"/>
          </ac:spMkLst>
        </pc:spChg>
      </pc:sldChg>
    </pc:docChg>
  </pc:docChgLst>
  <pc:docChgLst>
    <pc:chgData name="Harter, Tracy (LVA)" userId="S::tracy.harter@lva.virginia.gov::41a7eb27-1828-45fd-adb0-fe5a256eb91f" providerId="AD" clId="Web-{423B2F19-A75F-2BF0-5718-35156958E6BA}"/>
    <pc:docChg chg="addSld modSld">
      <pc:chgData name="Harter, Tracy (LVA)" userId="S::tracy.harter@lva.virginia.gov::41a7eb27-1828-45fd-adb0-fe5a256eb91f" providerId="AD" clId="Web-{423B2F19-A75F-2BF0-5718-35156958E6BA}" dt="2023-11-09T15:03:28.225" v="65" actId="20577"/>
      <pc:docMkLst>
        <pc:docMk/>
      </pc:docMkLst>
      <pc:sldChg chg="modSp">
        <pc:chgData name="Harter, Tracy (LVA)" userId="S::tracy.harter@lva.virginia.gov::41a7eb27-1828-45fd-adb0-fe5a256eb91f" providerId="AD" clId="Web-{423B2F19-A75F-2BF0-5718-35156958E6BA}" dt="2023-11-09T14:59:27.017" v="5" actId="20577"/>
        <pc:sldMkLst>
          <pc:docMk/>
          <pc:sldMk cId="1423817132" sldId="299"/>
        </pc:sldMkLst>
        <pc:spChg chg="mod">
          <ac:chgData name="Harter, Tracy (LVA)" userId="S::tracy.harter@lva.virginia.gov::41a7eb27-1828-45fd-adb0-fe5a256eb91f" providerId="AD" clId="Web-{423B2F19-A75F-2BF0-5718-35156958E6BA}" dt="2023-11-09T14:59:27.017" v="5" actId="20577"/>
          <ac:spMkLst>
            <pc:docMk/>
            <pc:sldMk cId="1423817132" sldId="299"/>
            <ac:spMk id="4" creationId="{1A7BB789-229D-1724-4130-69E21DFC2C69}"/>
          </ac:spMkLst>
        </pc:spChg>
      </pc:sldChg>
      <pc:sldChg chg="modSp add replId">
        <pc:chgData name="Harter, Tracy (LVA)" userId="S::tracy.harter@lva.virginia.gov::41a7eb27-1828-45fd-adb0-fe5a256eb91f" providerId="AD" clId="Web-{423B2F19-A75F-2BF0-5718-35156958E6BA}" dt="2023-11-09T15:03:28.225" v="65" actId="20577"/>
        <pc:sldMkLst>
          <pc:docMk/>
          <pc:sldMk cId="2415901674" sldId="305"/>
        </pc:sldMkLst>
        <pc:spChg chg="mod">
          <ac:chgData name="Harter, Tracy (LVA)" userId="S::tracy.harter@lva.virginia.gov::41a7eb27-1828-45fd-adb0-fe5a256eb91f" providerId="AD" clId="Web-{423B2F19-A75F-2BF0-5718-35156958E6BA}" dt="2023-11-09T15:03:28.225" v="65" actId="20577"/>
          <ac:spMkLst>
            <pc:docMk/>
            <pc:sldMk cId="2415901674" sldId="305"/>
            <ac:spMk id="3" creationId="{EC1B2BBE-1C7D-9DDD-2105-5236C4155F2F}"/>
          </ac:spMkLst>
        </pc:spChg>
        <pc:spChg chg="mod">
          <ac:chgData name="Harter, Tracy (LVA)" userId="S::tracy.harter@lva.virginia.gov::41a7eb27-1828-45fd-adb0-fe5a256eb91f" providerId="AD" clId="Web-{423B2F19-A75F-2BF0-5718-35156958E6BA}" dt="2023-11-09T14:59:34.940" v="11" actId="20577"/>
          <ac:spMkLst>
            <pc:docMk/>
            <pc:sldMk cId="2415901674" sldId="305"/>
            <ac:spMk id="4" creationId="{1A7BB789-229D-1724-4130-69E21DFC2C69}"/>
          </ac:spMkLst>
        </pc:spChg>
      </pc:sldChg>
    </pc:docChg>
  </pc:docChgLst>
  <pc:docChgLst>
    <pc:chgData name="Harter, Tracy (LVA)" userId="S::tracy.harter@lva.virginia.gov::41a7eb27-1828-45fd-adb0-fe5a256eb91f" providerId="AD" clId="Web-{7D3EDD2D-2B87-2E39-7050-5B9B96BEF622}"/>
    <pc:docChg chg="addSld delSld modSld sldOrd">
      <pc:chgData name="Harter, Tracy (LVA)" userId="S::tracy.harter@lva.virginia.gov::41a7eb27-1828-45fd-adb0-fe5a256eb91f" providerId="AD" clId="Web-{7D3EDD2D-2B87-2E39-7050-5B9B96BEF622}" dt="2023-11-03T15:55:10.251" v="124" actId="20577"/>
      <pc:docMkLst>
        <pc:docMk/>
      </pc:docMkLst>
      <pc:sldChg chg="addSp delSp modSp mod ord setBg modClrScheme setClrOvrMap chgLayout">
        <pc:chgData name="Harter, Tracy (LVA)" userId="S::tracy.harter@lva.virginia.gov::41a7eb27-1828-45fd-adb0-fe5a256eb91f" providerId="AD" clId="Web-{7D3EDD2D-2B87-2E39-7050-5B9B96BEF622}" dt="2023-11-03T15:55:10.251" v="124" actId="20577"/>
        <pc:sldMkLst>
          <pc:docMk/>
          <pc:sldMk cId="1378696815" sldId="273"/>
        </pc:sldMkLst>
        <pc:spChg chg="mod ord">
          <ac:chgData name="Harter, Tracy (LVA)" userId="S::tracy.harter@lva.virginia.gov::41a7eb27-1828-45fd-adb0-fe5a256eb91f" providerId="AD" clId="Web-{7D3EDD2D-2B87-2E39-7050-5B9B96BEF622}" dt="2023-11-03T15:52:41.015" v="72" actId="1076"/>
          <ac:spMkLst>
            <pc:docMk/>
            <pc:sldMk cId="1378696815" sldId="273"/>
            <ac:spMk id="2" creationId="{8CC66787-69BF-6394-CEC5-27712EEA7EA5}"/>
          </ac:spMkLst>
        </pc:spChg>
        <pc:spChg chg="add del mod ord">
          <ac:chgData name="Harter, Tracy (LVA)" userId="S::tracy.harter@lva.virginia.gov::41a7eb27-1828-45fd-adb0-fe5a256eb91f" providerId="AD" clId="Web-{7D3EDD2D-2B87-2E39-7050-5B9B96BEF622}" dt="2023-11-03T15:45:23.885" v="5"/>
          <ac:spMkLst>
            <pc:docMk/>
            <pc:sldMk cId="1378696815" sldId="273"/>
            <ac:spMk id="3" creationId="{1F0D486D-B583-A155-B1CE-780225BA7F0B}"/>
          </ac:spMkLst>
        </pc:spChg>
        <pc:spChg chg="add del mod ord">
          <ac:chgData name="Harter, Tracy (LVA)" userId="S::tracy.harter@lva.virginia.gov::41a7eb27-1828-45fd-adb0-fe5a256eb91f" providerId="AD" clId="Web-{7D3EDD2D-2B87-2E39-7050-5B9B96BEF622}" dt="2023-11-03T15:45:23.885" v="5"/>
          <ac:spMkLst>
            <pc:docMk/>
            <pc:sldMk cId="1378696815" sldId="273"/>
            <ac:spMk id="4" creationId="{5644CDBD-58E8-6A14-51B2-DE296186A39A}"/>
          </ac:spMkLst>
        </pc:spChg>
        <pc:spChg chg="add del mod ord">
          <ac:chgData name="Harter, Tracy (LVA)" userId="S::tracy.harter@lva.virginia.gov::41a7eb27-1828-45fd-adb0-fe5a256eb91f" providerId="AD" clId="Web-{7D3EDD2D-2B87-2E39-7050-5B9B96BEF622}" dt="2023-11-03T15:53:02.500" v="78"/>
          <ac:spMkLst>
            <pc:docMk/>
            <pc:sldMk cId="1378696815" sldId="273"/>
            <ac:spMk id="5" creationId="{16B11F04-3F06-EAE3-AB60-1121E6F41539}"/>
          </ac:spMkLst>
        </pc:spChg>
        <pc:spChg chg="add mod ord">
          <ac:chgData name="Harter, Tracy (LVA)" userId="S::tracy.harter@lva.virginia.gov::41a7eb27-1828-45fd-adb0-fe5a256eb91f" providerId="AD" clId="Web-{7D3EDD2D-2B87-2E39-7050-5B9B96BEF622}" dt="2023-11-03T15:52:57.593" v="77" actId="14100"/>
          <ac:spMkLst>
            <pc:docMk/>
            <pc:sldMk cId="1378696815" sldId="273"/>
            <ac:spMk id="6" creationId="{03A9292C-1577-7F17-99DD-1F11F9BB07BA}"/>
          </ac:spMkLst>
        </pc:spChg>
        <pc:spChg chg="add del mod ord">
          <ac:chgData name="Harter, Tracy (LVA)" userId="S::tracy.harter@lva.virginia.gov::41a7eb27-1828-45fd-adb0-fe5a256eb91f" providerId="AD" clId="Web-{7D3EDD2D-2B87-2E39-7050-5B9B96BEF622}" dt="2023-11-03T15:51:56.202" v="68"/>
          <ac:spMkLst>
            <pc:docMk/>
            <pc:sldMk cId="1378696815" sldId="273"/>
            <ac:spMk id="7" creationId="{8A6C275C-5482-2E1F-5FD5-A5FD1C26A109}"/>
          </ac:spMkLst>
        </pc:spChg>
        <pc:spChg chg="add del mod ord">
          <ac:chgData name="Harter, Tracy (LVA)" userId="S::tracy.harter@lva.virginia.gov::41a7eb27-1828-45fd-adb0-fe5a256eb91f" providerId="AD" clId="Web-{7D3EDD2D-2B87-2E39-7050-5B9B96BEF622}" dt="2023-11-03T15:51:56.202" v="68"/>
          <ac:spMkLst>
            <pc:docMk/>
            <pc:sldMk cId="1378696815" sldId="273"/>
            <ac:spMk id="8" creationId="{B0464FE6-9BEC-EAA1-717F-93F4745673AF}"/>
          </ac:spMkLst>
        </pc:spChg>
        <pc:spChg chg="add del mod">
          <ac:chgData name="Harter, Tracy (LVA)" userId="S::tracy.harter@lva.virginia.gov::41a7eb27-1828-45fd-adb0-fe5a256eb91f" providerId="AD" clId="Web-{7D3EDD2D-2B87-2E39-7050-5B9B96BEF622}" dt="2023-11-03T15:53:36.281" v="86"/>
          <ac:spMkLst>
            <pc:docMk/>
            <pc:sldMk cId="1378696815" sldId="273"/>
            <ac:spMk id="10" creationId="{E56CF7C6-2B0F-00C2-5A18-203EA61EDA54}"/>
          </ac:spMkLst>
        </pc:spChg>
        <pc:spChg chg="add del">
          <ac:chgData name="Harter, Tracy (LVA)" userId="S::tracy.harter@lva.virginia.gov::41a7eb27-1828-45fd-adb0-fe5a256eb91f" providerId="AD" clId="Web-{7D3EDD2D-2B87-2E39-7050-5B9B96BEF622}" dt="2023-11-03T15:51:13.608" v="66"/>
          <ac:spMkLst>
            <pc:docMk/>
            <pc:sldMk cId="1378696815" sldId="273"/>
            <ac:spMk id="11" creationId="{1DE7243B-5109-444B-8FAF-7437C66BC0E9}"/>
          </ac:spMkLst>
        </pc:spChg>
        <pc:spChg chg="add del mod">
          <ac:chgData name="Harter, Tracy (LVA)" userId="S::tracy.harter@lva.virginia.gov::41a7eb27-1828-45fd-adb0-fe5a256eb91f" providerId="AD" clId="Web-{7D3EDD2D-2B87-2E39-7050-5B9B96BEF622}" dt="2023-11-03T15:53:08.406" v="81"/>
          <ac:spMkLst>
            <pc:docMk/>
            <pc:sldMk cId="1378696815" sldId="273"/>
            <ac:spMk id="12" creationId="{8D0FF6E6-917F-E4BE-9E84-4C3DC2BFD608}"/>
          </ac:spMkLst>
        </pc:spChg>
        <pc:spChg chg="add del">
          <ac:chgData name="Harter, Tracy (LVA)" userId="S::tracy.harter@lva.virginia.gov::41a7eb27-1828-45fd-adb0-fe5a256eb91f" providerId="AD" clId="Web-{7D3EDD2D-2B87-2E39-7050-5B9B96BEF622}" dt="2023-11-03T15:51:13.608" v="66"/>
          <ac:spMkLst>
            <pc:docMk/>
            <pc:sldMk cId="1378696815" sldId="273"/>
            <ac:spMk id="13" creationId="{4C5D6221-DA7B-4611-AA26-7D8E349FDE96}"/>
          </ac:spMkLst>
        </pc:spChg>
        <pc:spChg chg="add mod">
          <ac:chgData name="Harter, Tracy (LVA)" userId="S::tracy.harter@lva.virginia.gov::41a7eb27-1828-45fd-adb0-fe5a256eb91f" providerId="AD" clId="Web-{7D3EDD2D-2B87-2E39-7050-5B9B96BEF622}" dt="2023-11-03T15:55:10.251" v="124" actId="20577"/>
          <ac:spMkLst>
            <pc:docMk/>
            <pc:sldMk cId="1378696815" sldId="273"/>
            <ac:spMk id="14" creationId="{67312058-F607-4A3B-8114-93BB52BBC8F0}"/>
          </ac:spMkLst>
        </pc:spChg>
      </pc:sldChg>
      <pc:sldChg chg="add del replId">
        <pc:chgData name="Harter, Tracy (LVA)" userId="S::tracy.harter@lva.virginia.gov::41a7eb27-1828-45fd-adb0-fe5a256eb91f" providerId="AD" clId="Web-{7D3EDD2D-2B87-2E39-7050-5B9B96BEF622}" dt="2023-11-03T15:44:59.135" v="1"/>
        <pc:sldMkLst>
          <pc:docMk/>
          <pc:sldMk cId="3376546499" sldId="301"/>
        </pc:sldMkLst>
      </pc:sldChg>
      <pc:sldChg chg="add replId">
        <pc:chgData name="Harter, Tracy (LVA)" userId="S::tracy.harter@lva.virginia.gov::41a7eb27-1828-45fd-adb0-fe5a256eb91f" providerId="AD" clId="Web-{7D3EDD2D-2B87-2E39-7050-5B9B96BEF622}" dt="2023-11-03T15:45:08.010" v="2"/>
        <pc:sldMkLst>
          <pc:docMk/>
          <pc:sldMk cId="3632253553" sldId="301"/>
        </pc:sldMkLst>
      </pc:sldChg>
    </pc:docChg>
  </pc:docChgLst>
  <pc:docChgLst>
    <pc:chgData name="Harter, Tracy (LVA)" userId="S::tracy.harter@lva.virginia.gov::41a7eb27-1828-45fd-adb0-fe5a256eb91f" providerId="AD" clId="Web-{20D4AD36-56F8-54B0-A74D-039C1E06CD03}"/>
    <pc:docChg chg="modSld">
      <pc:chgData name="Harter, Tracy (LVA)" userId="S::tracy.harter@lva.virginia.gov::41a7eb27-1828-45fd-adb0-fe5a256eb91f" providerId="AD" clId="Web-{20D4AD36-56F8-54B0-A74D-039C1E06CD03}" dt="2023-11-09T16:22:37.631" v="71" actId="20577"/>
      <pc:docMkLst>
        <pc:docMk/>
      </pc:docMkLst>
      <pc:sldChg chg="modSp">
        <pc:chgData name="Harter, Tracy (LVA)" userId="S::tracy.harter@lva.virginia.gov::41a7eb27-1828-45fd-adb0-fe5a256eb91f" providerId="AD" clId="Web-{20D4AD36-56F8-54B0-A74D-039C1E06CD03}" dt="2023-11-09T16:21:34.926" v="59" actId="20577"/>
        <pc:sldMkLst>
          <pc:docMk/>
          <pc:sldMk cId="1961887123" sldId="303"/>
        </pc:sldMkLst>
        <pc:spChg chg="mod">
          <ac:chgData name="Harter, Tracy (LVA)" userId="S::tracy.harter@lva.virginia.gov::41a7eb27-1828-45fd-adb0-fe5a256eb91f" providerId="AD" clId="Web-{20D4AD36-56F8-54B0-A74D-039C1E06CD03}" dt="2023-11-09T16:21:34.926" v="59" actId="20577"/>
          <ac:spMkLst>
            <pc:docMk/>
            <pc:sldMk cId="1961887123" sldId="303"/>
            <ac:spMk id="3" creationId="{EC1B2BBE-1C7D-9DDD-2105-5236C4155F2F}"/>
          </ac:spMkLst>
        </pc:spChg>
      </pc:sldChg>
      <pc:sldChg chg="modSp">
        <pc:chgData name="Harter, Tracy (LVA)" userId="S::tracy.harter@lva.virginia.gov::41a7eb27-1828-45fd-adb0-fe5a256eb91f" providerId="AD" clId="Web-{20D4AD36-56F8-54B0-A74D-039C1E06CD03}" dt="2023-11-09T16:22:37.631" v="71" actId="20577"/>
        <pc:sldMkLst>
          <pc:docMk/>
          <pc:sldMk cId="1218358520" sldId="304"/>
        </pc:sldMkLst>
        <pc:spChg chg="mod">
          <ac:chgData name="Harter, Tracy (LVA)" userId="S::tracy.harter@lva.virginia.gov::41a7eb27-1828-45fd-adb0-fe5a256eb91f" providerId="AD" clId="Web-{20D4AD36-56F8-54B0-A74D-039C1E06CD03}" dt="2023-11-09T16:22:37.631" v="71" actId="20577"/>
          <ac:spMkLst>
            <pc:docMk/>
            <pc:sldMk cId="1218358520" sldId="304"/>
            <ac:spMk id="3" creationId="{EC1B2BBE-1C7D-9DDD-2105-5236C4155F2F}"/>
          </ac:spMkLst>
        </pc:spChg>
      </pc:sldChg>
      <pc:sldChg chg="modSp">
        <pc:chgData name="Harter, Tracy (LVA)" userId="S::tracy.harter@lva.virginia.gov::41a7eb27-1828-45fd-adb0-fe5a256eb91f" providerId="AD" clId="Web-{20D4AD36-56F8-54B0-A74D-039C1E06CD03}" dt="2023-11-09T16:22:09.380" v="67" actId="20577"/>
        <pc:sldMkLst>
          <pc:docMk/>
          <pc:sldMk cId="2415901674" sldId="305"/>
        </pc:sldMkLst>
        <pc:spChg chg="mod">
          <ac:chgData name="Harter, Tracy (LVA)" userId="S::tracy.harter@lva.virginia.gov::41a7eb27-1828-45fd-adb0-fe5a256eb91f" providerId="AD" clId="Web-{20D4AD36-56F8-54B0-A74D-039C1E06CD03}" dt="2023-11-09T16:22:09.380" v="67" actId="20577"/>
          <ac:spMkLst>
            <pc:docMk/>
            <pc:sldMk cId="2415901674" sldId="305"/>
            <ac:spMk id="3" creationId="{EC1B2BBE-1C7D-9DDD-2105-5236C4155F2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396796-7A88-4F65-B1D3-3499EDF7F608}" type="datetimeFigureOut">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C228F-1E6E-453F-821B-268AF7974D80}" type="slidenum">
              <a:t>‹#›</a:t>
            </a:fld>
            <a:endParaRPr lang="en-US"/>
          </a:p>
        </p:txBody>
      </p:sp>
    </p:spTree>
    <p:extLst>
      <p:ext uri="{BB962C8B-B14F-4D97-AF65-F5344CB8AC3E}">
        <p14:creationId xmlns:p14="http://schemas.microsoft.com/office/powerpoint/2010/main" val="1605673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8046bbf84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38046bbf84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3972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A783-FEC6-8F08-4112-EFFBD34A17F9}"/>
              </a:ext>
            </a:extLst>
          </p:cNvPr>
          <p:cNvSpPr>
            <a:spLocks noGrp="1"/>
          </p:cNvSpPr>
          <p:nvPr>
            <p:ph type="ctrTitle"/>
          </p:nvPr>
        </p:nvSpPr>
        <p:spPr>
          <a:xfrm>
            <a:off x="1524000" y="1939227"/>
            <a:ext cx="9144000" cy="2387600"/>
          </a:xfrm>
        </p:spPr>
        <p:txBody>
          <a:bodyPr anchor="b">
            <a:normAutofit/>
          </a:bodyPr>
          <a:lstStyle>
            <a:lvl1pPr algn="l">
              <a:defRPr sz="7200">
                <a:solidFill>
                  <a:schemeClr val="bg1"/>
                </a:solidFill>
                <a:latin typeface="Franklin Gothic Heavy" panose="020B0903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AF14372-A5BC-4D82-89EB-D7CBDF171353}"/>
              </a:ext>
            </a:extLst>
          </p:cNvPr>
          <p:cNvSpPr>
            <a:spLocks noGrp="1"/>
          </p:cNvSpPr>
          <p:nvPr>
            <p:ph type="subTitle" idx="1"/>
          </p:nvPr>
        </p:nvSpPr>
        <p:spPr>
          <a:xfrm>
            <a:off x="1524000" y="4736592"/>
            <a:ext cx="4572000" cy="1429512"/>
          </a:xfrm>
        </p:spPr>
        <p:txBody>
          <a:bodyPr/>
          <a:lstStyle>
            <a:lvl1pPr marL="0" indent="0" algn="l">
              <a:buNone/>
              <a:defRPr sz="2400">
                <a:solidFill>
                  <a:schemeClr val="accent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95158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Untold Thi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CD2F6A-78A0-3644-6C38-8B4170A76E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706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38F96E-A994-D34C-E0C8-5022666D33E2}"/>
              </a:ext>
            </a:extLst>
          </p:cNvPr>
          <p:cNvSpPr>
            <a:spLocks noGrp="1" noChangeAspect="1"/>
          </p:cNvSpPr>
          <p:nvPr>
            <p:ph type="pic" sz="quarter" idx="10"/>
          </p:nvPr>
        </p:nvSpPr>
        <p:spPr>
          <a:xfrm>
            <a:off x="1219200" y="0"/>
            <a:ext cx="9753600" cy="5486400"/>
          </a:xfrm>
        </p:spPr>
        <p:txBody>
          <a:bodyPr/>
          <a:lstStyle/>
          <a:p>
            <a:r>
              <a:rPr lang="en-US"/>
              <a:t>Click icon to add picture</a:t>
            </a:r>
          </a:p>
        </p:txBody>
      </p:sp>
      <p:sp>
        <p:nvSpPr>
          <p:cNvPr id="6" name="Text Placeholder 5">
            <a:extLst>
              <a:ext uri="{FF2B5EF4-FFF2-40B4-BE49-F238E27FC236}">
                <a16:creationId xmlns:a16="http://schemas.microsoft.com/office/drawing/2014/main" id="{7969E12E-536A-1B53-E14A-DFEC5476EAA3}"/>
              </a:ext>
            </a:extLst>
          </p:cNvPr>
          <p:cNvSpPr>
            <a:spLocks noGrp="1"/>
          </p:cNvSpPr>
          <p:nvPr>
            <p:ph type="body" sz="quarter" idx="11"/>
          </p:nvPr>
        </p:nvSpPr>
        <p:spPr>
          <a:xfrm>
            <a:off x="1273175" y="5974080"/>
            <a:ext cx="9672638" cy="582613"/>
          </a:xfrm>
        </p:spPr>
        <p:txBody>
          <a:bodyPr/>
          <a:lstStyle>
            <a:lvl1pPr>
              <a:defRPr>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1616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ange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57CC923-E5C6-60C5-4ED1-FD0BC0B8E8B4}"/>
              </a:ext>
            </a:extLst>
          </p:cNvPr>
          <p:cNvSpPr>
            <a:spLocks noGrp="1" noChangeAspect="1"/>
          </p:cNvSpPr>
          <p:nvPr>
            <p:ph type="pic" sz="quarter" idx="10"/>
          </p:nvPr>
        </p:nvSpPr>
        <p:spPr>
          <a:xfrm>
            <a:off x="1219200" y="0"/>
            <a:ext cx="9753600" cy="5486400"/>
          </a:xfrm>
        </p:spPr>
        <p:txBody>
          <a:bodyPr/>
          <a:lstStyle/>
          <a:p>
            <a:r>
              <a:rPr lang="en-US"/>
              <a:t>Click icon to add picture</a:t>
            </a:r>
          </a:p>
        </p:txBody>
      </p:sp>
      <p:sp>
        <p:nvSpPr>
          <p:cNvPr id="4" name="Text Placeholder 5">
            <a:extLst>
              <a:ext uri="{FF2B5EF4-FFF2-40B4-BE49-F238E27FC236}">
                <a16:creationId xmlns:a16="http://schemas.microsoft.com/office/drawing/2014/main" id="{A4D124E0-C01C-D613-A7EF-1729CE22C5FF}"/>
              </a:ext>
            </a:extLst>
          </p:cNvPr>
          <p:cNvSpPr>
            <a:spLocks noGrp="1"/>
          </p:cNvSpPr>
          <p:nvPr>
            <p:ph type="body" sz="quarter" idx="11"/>
          </p:nvPr>
        </p:nvSpPr>
        <p:spPr>
          <a:xfrm>
            <a:off x="1273175" y="5974080"/>
            <a:ext cx="9672638" cy="582613"/>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031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kPurp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E33CAF97-05DE-A898-776B-1B0AE5A86547}"/>
              </a:ext>
            </a:extLst>
          </p:cNvPr>
          <p:cNvSpPr>
            <a:spLocks noGrp="1" noChangeAspect="1"/>
          </p:cNvSpPr>
          <p:nvPr>
            <p:ph type="pic" sz="quarter" idx="10"/>
          </p:nvPr>
        </p:nvSpPr>
        <p:spPr>
          <a:xfrm>
            <a:off x="1219200" y="0"/>
            <a:ext cx="9753600" cy="5486400"/>
          </a:xfrm>
        </p:spPr>
        <p:txBody>
          <a:bodyPr/>
          <a:lstStyle/>
          <a:p>
            <a:r>
              <a:rPr lang="en-US"/>
              <a:t>Click icon to add picture</a:t>
            </a:r>
          </a:p>
        </p:txBody>
      </p:sp>
      <p:sp>
        <p:nvSpPr>
          <p:cNvPr id="4" name="Text Placeholder 5">
            <a:extLst>
              <a:ext uri="{FF2B5EF4-FFF2-40B4-BE49-F238E27FC236}">
                <a16:creationId xmlns:a16="http://schemas.microsoft.com/office/drawing/2014/main" id="{4823AD15-21C9-0BEA-7044-17446A8FE0FC}"/>
              </a:ext>
            </a:extLst>
          </p:cNvPr>
          <p:cNvSpPr>
            <a:spLocks noGrp="1"/>
          </p:cNvSpPr>
          <p:nvPr>
            <p:ph type="body" sz="quarter" idx="11"/>
          </p:nvPr>
        </p:nvSpPr>
        <p:spPr>
          <a:xfrm>
            <a:off x="1273175" y="5974080"/>
            <a:ext cx="9672638" cy="58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934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Untold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643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aUntold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072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FCCF0-CEAB-2B4E-36CC-6210980C2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135B75-B34C-60D8-80C4-C171106BD3F8}"/>
              </a:ext>
            </a:extLst>
          </p:cNvPr>
          <p:cNvSpPr>
            <a:spLocks noGrp="1"/>
          </p:cNvSpPr>
          <p:nvPr>
            <p:ph type="pic" idx="1"/>
          </p:nvPr>
        </p:nvSpPr>
        <p:spPr>
          <a:xfrm>
            <a:off x="5180011" y="457201"/>
            <a:ext cx="64008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8FD6CA3-0743-6E3D-A1DA-DA1A11CCC8FB}"/>
              </a:ext>
            </a:extLst>
          </p:cNvPr>
          <p:cNvSpPr>
            <a:spLocks noGrp="1"/>
          </p:cNvSpPr>
          <p:nvPr>
            <p:ph type="body" sz="half" idx="2"/>
          </p:nvPr>
        </p:nvSpPr>
        <p:spPr>
          <a:xfrm>
            <a:off x="839788" y="2057399"/>
            <a:ext cx="3932237" cy="4113107"/>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80695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609600" y="609600"/>
            <a:ext cx="4573200" cy="594800"/>
          </a:xfrm>
          <a:prstGeom prst="rect">
            <a:avLst/>
          </a:prstGeom>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None/>
              <a:defRPr sz="2133">
                <a:solidFill>
                  <a:srgbClr val="00A8CB"/>
                </a:solidFill>
                <a:latin typeface="Roboto Slab SemiBold"/>
                <a:ea typeface="Roboto Slab SemiBold"/>
                <a:cs typeface="Roboto Slab SemiBold"/>
                <a:sym typeface="Roboto Slab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 name="Google Shape;11;p2"/>
          <p:cNvSpPr txBox="1"/>
          <p:nvPr/>
        </p:nvSpPr>
        <p:spPr>
          <a:xfrm>
            <a:off x="415600" y="1746287"/>
            <a:ext cx="10308800" cy="615513"/>
          </a:xfrm>
          <a:prstGeom prst="rect">
            <a:avLst/>
          </a:prstGeom>
          <a:noFill/>
          <a:ln>
            <a:noFill/>
          </a:ln>
        </p:spPr>
        <p:txBody>
          <a:bodyPr spcFirstLastPara="1" wrap="square" lIns="121900" tIns="121900" rIns="121900" bIns="121900" anchor="b" anchorCtr="0">
            <a:spAutoFit/>
          </a:bodyPr>
          <a:lstStyle/>
          <a:p>
            <a:pPr marL="0" lvl="0" indent="0" algn="l" rtl="0">
              <a:spcBef>
                <a:spcPts val="0"/>
              </a:spcBef>
              <a:spcAft>
                <a:spcPts val="0"/>
              </a:spcAft>
              <a:buNone/>
            </a:pPr>
            <a:endParaRPr sz="2400"/>
          </a:p>
        </p:txBody>
      </p:sp>
      <p:sp>
        <p:nvSpPr>
          <p:cNvPr id="12" name="Google Shape;12;p2"/>
          <p:cNvSpPr txBox="1">
            <a:spLocks noGrp="1"/>
          </p:cNvSpPr>
          <p:nvPr>
            <p:ph type="title"/>
          </p:nvPr>
        </p:nvSpPr>
        <p:spPr>
          <a:xfrm>
            <a:off x="609600" y="1925000"/>
            <a:ext cx="9776000" cy="3008000"/>
          </a:xfrm>
          <a:prstGeom prst="rect">
            <a:avLst/>
          </a:prstGeom>
        </p:spPr>
        <p:txBody>
          <a:bodyPr spcFirstLastPara="1" wrap="square" lIns="91425" tIns="91425" rIns="91425" bIns="91425" anchor="b" anchorCtr="0">
            <a:normAutofit/>
          </a:bodyPr>
          <a:lstStyle>
            <a:lvl1pPr lvl="0">
              <a:spcBef>
                <a:spcPts val="0"/>
              </a:spcBef>
              <a:spcAft>
                <a:spcPts val="0"/>
              </a:spcAft>
              <a:buClr>
                <a:srgbClr val="EEB111"/>
              </a:buClr>
              <a:buSzPts val="7200"/>
              <a:buFont typeface="Franklin Gothic"/>
              <a:buNone/>
              <a:defRPr sz="9600" b="1">
                <a:solidFill>
                  <a:srgbClr val="EEB111"/>
                </a:solidFill>
                <a:latin typeface="Franklin Gothic"/>
                <a:ea typeface="Franklin Gothic"/>
                <a:cs typeface="Franklin Gothic"/>
                <a:sym typeface="Franklin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 name="Google Shape;13;p2"/>
          <p:cNvSpPr txBox="1">
            <a:spLocks noGrp="1"/>
          </p:cNvSpPr>
          <p:nvPr>
            <p:ph type="subTitle" idx="2"/>
          </p:nvPr>
        </p:nvSpPr>
        <p:spPr>
          <a:xfrm>
            <a:off x="609600" y="5232000"/>
            <a:ext cx="3710400" cy="1016400"/>
          </a:xfrm>
          <a:prstGeom prst="rect">
            <a:avLst/>
          </a:prstGeom>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None/>
              <a:defRPr sz="2133">
                <a:solidFill>
                  <a:srgbClr val="00A8CB"/>
                </a:solidFill>
                <a:latin typeface="Roboto Slab SemiBold"/>
                <a:ea typeface="Roboto Slab SemiBold"/>
                <a:cs typeface="Roboto Slab SemiBold"/>
                <a:sym typeface="Roboto Slab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62952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urple Top 1">
  <p:cSld name="Purple Top 1">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B1860"/>
              </a:buClr>
              <a:buSzPts val="3000"/>
              <a:buFont typeface="Franklin Gothic"/>
              <a:buNone/>
              <a:defRPr sz="4000">
                <a:solidFill>
                  <a:srgbClr val="5B1860"/>
                </a:solidFill>
                <a:latin typeface="Franklin Gothic"/>
                <a:ea typeface="Franklin Gothic"/>
                <a:cs typeface="Franklin Gothic"/>
                <a:sym typeface="Franklin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 name="Google Shape;32;p7"/>
          <p:cNvSpPr txBox="1">
            <a:spLocks noGrp="1"/>
          </p:cNvSpPr>
          <p:nvPr>
            <p:ph type="body" idx="1"/>
          </p:nvPr>
        </p:nvSpPr>
        <p:spPr>
          <a:xfrm>
            <a:off x="415600" y="2363200"/>
            <a:ext cx="5333200" cy="3916000"/>
          </a:xfrm>
          <a:prstGeom prst="rect">
            <a:avLst/>
          </a:prstGeom>
        </p:spPr>
        <p:txBody>
          <a:bodyPr spcFirstLastPara="1" wrap="square" lIns="91425" tIns="91425" rIns="17400" bIns="91425" anchor="t" anchorCtr="0">
            <a:normAutofit/>
          </a:bodyPr>
          <a:lstStyle>
            <a:lvl1pPr marL="609585" lvl="0" indent="-440256" rtl="0">
              <a:spcBef>
                <a:spcPts val="0"/>
              </a:spcBef>
              <a:spcAft>
                <a:spcPts val="0"/>
              </a:spcAft>
              <a:buClr>
                <a:srgbClr val="0D466A"/>
              </a:buClr>
              <a:buSzPts val="1600"/>
              <a:buFont typeface="Roboto"/>
              <a:buChar char="●"/>
              <a:defRPr sz="2133" b="1">
                <a:solidFill>
                  <a:srgbClr val="0D466A"/>
                </a:solidFill>
                <a:latin typeface="Roboto"/>
                <a:ea typeface="Roboto"/>
                <a:cs typeface="Roboto"/>
                <a:sym typeface="Roboto"/>
              </a:defRPr>
            </a:lvl1pPr>
            <a:lvl2pPr marL="1219170" lvl="1" indent="-406390" rtl="0">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2pPr>
            <a:lvl3pPr marL="1828754" lvl="2" indent="-406390" rtl="0">
              <a:spcBef>
                <a:spcPts val="0"/>
              </a:spcBef>
              <a:spcAft>
                <a:spcPts val="0"/>
              </a:spcAft>
              <a:buSzPts val="1200"/>
              <a:buFont typeface="Roboto"/>
              <a:buChar char="■"/>
              <a:defRPr sz="1600">
                <a:latin typeface="Roboto"/>
                <a:ea typeface="Roboto"/>
                <a:cs typeface="Roboto"/>
                <a:sym typeface="Roboto"/>
              </a:defRPr>
            </a:lvl3pPr>
            <a:lvl4pPr marL="2438339" lvl="3" indent="-406390" rtl="0">
              <a:spcBef>
                <a:spcPts val="0"/>
              </a:spcBef>
              <a:spcAft>
                <a:spcPts val="0"/>
              </a:spcAft>
              <a:buSzPts val="1200"/>
              <a:buFont typeface="Roboto"/>
              <a:buChar char="●"/>
              <a:defRPr sz="1600">
                <a:latin typeface="Roboto"/>
                <a:ea typeface="Roboto"/>
                <a:cs typeface="Roboto"/>
                <a:sym typeface="Roboto"/>
              </a:defRPr>
            </a:lvl4pPr>
            <a:lvl5pPr marL="3047924" lvl="4" indent="-406390" rtl="0">
              <a:spcBef>
                <a:spcPts val="0"/>
              </a:spcBef>
              <a:spcAft>
                <a:spcPts val="0"/>
              </a:spcAft>
              <a:buSzPts val="1200"/>
              <a:buFont typeface="Roboto"/>
              <a:buChar char="○"/>
              <a:defRPr sz="1600">
                <a:latin typeface="Roboto"/>
                <a:ea typeface="Roboto"/>
                <a:cs typeface="Roboto"/>
                <a:sym typeface="Roboto"/>
              </a:defRPr>
            </a:lvl5pPr>
            <a:lvl6pPr marL="3657509" lvl="5" indent="-406390" rtl="0">
              <a:spcBef>
                <a:spcPts val="0"/>
              </a:spcBef>
              <a:spcAft>
                <a:spcPts val="0"/>
              </a:spcAft>
              <a:buSzPts val="1200"/>
              <a:buFont typeface="Roboto"/>
              <a:buChar char="■"/>
              <a:defRPr sz="1600">
                <a:latin typeface="Roboto"/>
                <a:ea typeface="Roboto"/>
                <a:cs typeface="Roboto"/>
                <a:sym typeface="Roboto"/>
              </a:defRPr>
            </a:lvl6pPr>
            <a:lvl7pPr marL="4267093" lvl="6" indent="-406390" rtl="0">
              <a:spcBef>
                <a:spcPts val="0"/>
              </a:spcBef>
              <a:spcAft>
                <a:spcPts val="0"/>
              </a:spcAft>
              <a:buSzPts val="1200"/>
              <a:buFont typeface="Roboto"/>
              <a:buChar char="●"/>
              <a:defRPr sz="1600">
                <a:latin typeface="Roboto"/>
                <a:ea typeface="Roboto"/>
                <a:cs typeface="Roboto"/>
                <a:sym typeface="Roboto"/>
              </a:defRPr>
            </a:lvl7pPr>
            <a:lvl8pPr marL="4876678" lvl="7" indent="-406390" rtl="0">
              <a:spcBef>
                <a:spcPts val="0"/>
              </a:spcBef>
              <a:spcAft>
                <a:spcPts val="0"/>
              </a:spcAft>
              <a:buSzPts val="1200"/>
              <a:buFont typeface="Roboto"/>
              <a:buChar char="○"/>
              <a:defRPr sz="1600">
                <a:latin typeface="Roboto"/>
                <a:ea typeface="Roboto"/>
                <a:cs typeface="Roboto"/>
                <a:sym typeface="Roboto"/>
              </a:defRPr>
            </a:lvl8pPr>
            <a:lvl9pPr marL="5486263" lvl="8" indent="-406390" rtl="0">
              <a:spcBef>
                <a:spcPts val="0"/>
              </a:spcBef>
              <a:spcAft>
                <a:spcPts val="0"/>
              </a:spcAft>
              <a:buSzPts val="1200"/>
              <a:buFont typeface="Roboto"/>
              <a:buChar char="■"/>
              <a:defRPr sz="1600">
                <a:latin typeface="Roboto"/>
                <a:ea typeface="Roboto"/>
                <a:cs typeface="Roboto"/>
                <a:sym typeface="Roboto"/>
              </a:defRPr>
            </a:lvl9pPr>
          </a:lstStyle>
          <a:p>
            <a:endParaRPr/>
          </a:p>
        </p:txBody>
      </p:sp>
      <p:sp>
        <p:nvSpPr>
          <p:cNvPr id="33" name="Google Shape;33;p7"/>
          <p:cNvSpPr txBox="1">
            <a:spLocks noGrp="1"/>
          </p:cNvSpPr>
          <p:nvPr>
            <p:ph type="body" idx="2"/>
          </p:nvPr>
        </p:nvSpPr>
        <p:spPr>
          <a:xfrm>
            <a:off x="6443200" y="2363200"/>
            <a:ext cx="5333200" cy="39160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rgbClr val="0D466A"/>
              </a:buClr>
              <a:buSzPts val="1600"/>
              <a:buFont typeface="Roboto"/>
              <a:buChar char="●"/>
              <a:defRPr sz="2133" b="1">
                <a:solidFill>
                  <a:srgbClr val="0D466A"/>
                </a:solidFill>
                <a:latin typeface="Roboto"/>
                <a:ea typeface="Roboto"/>
                <a:cs typeface="Roboto"/>
                <a:sym typeface="Roboto"/>
              </a:defRPr>
            </a:lvl1pPr>
            <a:lvl2pPr marL="1219170" lvl="1" indent="-406390" rtl="0">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2pPr>
            <a:lvl3pPr marL="1828754" lvl="2" indent="-406390" rtl="0">
              <a:spcBef>
                <a:spcPts val="0"/>
              </a:spcBef>
              <a:spcAft>
                <a:spcPts val="0"/>
              </a:spcAft>
              <a:buSzPts val="1200"/>
              <a:buFont typeface="Roboto"/>
              <a:buChar char="■"/>
              <a:defRPr sz="1600">
                <a:latin typeface="Roboto"/>
                <a:ea typeface="Roboto"/>
                <a:cs typeface="Roboto"/>
                <a:sym typeface="Roboto"/>
              </a:defRPr>
            </a:lvl3pPr>
            <a:lvl4pPr marL="2438339" lvl="3" indent="-406390" rtl="0">
              <a:spcBef>
                <a:spcPts val="0"/>
              </a:spcBef>
              <a:spcAft>
                <a:spcPts val="0"/>
              </a:spcAft>
              <a:buSzPts val="1200"/>
              <a:buFont typeface="Roboto"/>
              <a:buChar char="●"/>
              <a:defRPr sz="1600">
                <a:latin typeface="Roboto"/>
                <a:ea typeface="Roboto"/>
                <a:cs typeface="Roboto"/>
                <a:sym typeface="Roboto"/>
              </a:defRPr>
            </a:lvl4pPr>
            <a:lvl5pPr marL="3047924" lvl="4" indent="-406390" rtl="0">
              <a:spcBef>
                <a:spcPts val="0"/>
              </a:spcBef>
              <a:spcAft>
                <a:spcPts val="0"/>
              </a:spcAft>
              <a:buSzPts val="1200"/>
              <a:buFont typeface="Roboto"/>
              <a:buChar char="○"/>
              <a:defRPr sz="1600">
                <a:latin typeface="Roboto"/>
                <a:ea typeface="Roboto"/>
                <a:cs typeface="Roboto"/>
                <a:sym typeface="Roboto"/>
              </a:defRPr>
            </a:lvl5pPr>
            <a:lvl6pPr marL="3657509" lvl="5" indent="-406390" rtl="0">
              <a:spcBef>
                <a:spcPts val="0"/>
              </a:spcBef>
              <a:spcAft>
                <a:spcPts val="0"/>
              </a:spcAft>
              <a:buSzPts val="1200"/>
              <a:buFont typeface="Roboto"/>
              <a:buChar char="■"/>
              <a:defRPr sz="1600">
                <a:latin typeface="Roboto"/>
                <a:ea typeface="Roboto"/>
                <a:cs typeface="Roboto"/>
                <a:sym typeface="Roboto"/>
              </a:defRPr>
            </a:lvl6pPr>
            <a:lvl7pPr marL="4267093" lvl="6" indent="-406390" rtl="0">
              <a:spcBef>
                <a:spcPts val="0"/>
              </a:spcBef>
              <a:spcAft>
                <a:spcPts val="0"/>
              </a:spcAft>
              <a:buSzPts val="1200"/>
              <a:buFont typeface="Roboto"/>
              <a:buChar char="●"/>
              <a:defRPr sz="1600">
                <a:latin typeface="Roboto"/>
                <a:ea typeface="Roboto"/>
                <a:cs typeface="Roboto"/>
                <a:sym typeface="Roboto"/>
              </a:defRPr>
            </a:lvl7pPr>
            <a:lvl8pPr marL="4876678" lvl="7" indent="-406390" rtl="0">
              <a:spcBef>
                <a:spcPts val="0"/>
              </a:spcBef>
              <a:spcAft>
                <a:spcPts val="0"/>
              </a:spcAft>
              <a:buSzPts val="1200"/>
              <a:buFont typeface="Roboto"/>
              <a:buChar char="○"/>
              <a:defRPr sz="1600">
                <a:latin typeface="Roboto"/>
                <a:ea typeface="Roboto"/>
                <a:cs typeface="Roboto"/>
                <a:sym typeface="Roboto"/>
              </a:defRPr>
            </a:lvl8pPr>
            <a:lvl9pPr marL="5486263" lvl="8" indent="-406390" rtl="0">
              <a:spcBef>
                <a:spcPts val="0"/>
              </a:spcBef>
              <a:spcAft>
                <a:spcPts val="0"/>
              </a:spcAft>
              <a:buSzPts val="1200"/>
              <a:buFont typeface="Roboto"/>
              <a:buChar char="■"/>
              <a:defRPr sz="1600">
                <a:latin typeface="Roboto"/>
                <a:ea typeface="Roboto"/>
                <a:cs typeface="Roboto"/>
                <a:sym typeface="Roboto"/>
              </a:defRPr>
            </a:lvl9pPr>
          </a:lstStyle>
          <a:p>
            <a:endParaRPr/>
          </a:p>
        </p:txBody>
      </p:sp>
    </p:spTree>
    <p:extLst>
      <p:ext uri="{BB962C8B-B14F-4D97-AF65-F5344CB8AC3E}">
        <p14:creationId xmlns:p14="http://schemas.microsoft.com/office/powerpoint/2010/main" val="564276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Alt Title / 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839C-E0DE-5A22-1507-CF9B8AC263F7}"/>
              </a:ext>
            </a:extLst>
          </p:cNvPr>
          <p:cNvSpPr>
            <a:spLocks noGrp="1"/>
          </p:cNvSpPr>
          <p:nvPr>
            <p:ph type="title"/>
          </p:nvPr>
        </p:nvSpPr>
        <p:spPr>
          <a:xfrm>
            <a:off x="746506" y="57626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3F894B-853B-A0B5-1C16-C679C7C33647}"/>
              </a:ext>
            </a:extLst>
          </p:cNvPr>
          <p:cNvSpPr>
            <a:spLocks noGrp="1"/>
          </p:cNvSpPr>
          <p:nvPr>
            <p:ph type="body" idx="1"/>
          </p:nvPr>
        </p:nvSpPr>
        <p:spPr>
          <a:xfrm>
            <a:off x="6096000" y="3748215"/>
            <a:ext cx="516610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49938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4B1A-871C-9DDB-5714-66E3EEDEF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8ACA7-0172-2B00-1B81-E4C4BB201829}"/>
              </a:ext>
            </a:extLst>
          </p:cNvPr>
          <p:cNvSpPr>
            <a:spLocks noGrp="1"/>
          </p:cNvSpPr>
          <p:nvPr>
            <p:ph sz="half" idx="1"/>
          </p:nvPr>
        </p:nvSpPr>
        <p:spPr>
          <a:xfrm>
            <a:off x="838200" y="2017775"/>
            <a:ext cx="5181600" cy="4159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78513F-4F10-3456-027C-563A2F5F5D20}"/>
              </a:ext>
            </a:extLst>
          </p:cNvPr>
          <p:cNvSpPr>
            <a:spLocks noGrp="1"/>
          </p:cNvSpPr>
          <p:nvPr>
            <p:ph sz="half" idx="2"/>
          </p:nvPr>
        </p:nvSpPr>
        <p:spPr>
          <a:xfrm>
            <a:off x="6172200" y="2017775"/>
            <a:ext cx="5181600" cy="4159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4085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0407-503A-8D29-927B-EFC704EE93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DC007F-D7E4-A20A-759C-001E7CCCB5ED}"/>
              </a:ext>
            </a:extLst>
          </p:cNvPr>
          <p:cNvSpPr>
            <a:spLocks noGrp="1"/>
          </p:cNvSpPr>
          <p:nvPr>
            <p:ph sz="half" idx="1"/>
          </p:nvPr>
        </p:nvSpPr>
        <p:spPr>
          <a:xfrm>
            <a:off x="838200" y="2017775"/>
            <a:ext cx="5181600" cy="4159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751ACF-74AC-D88D-42F6-FDD569A1A5C6}"/>
              </a:ext>
            </a:extLst>
          </p:cNvPr>
          <p:cNvSpPr>
            <a:spLocks noGrp="1"/>
          </p:cNvSpPr>
          <p:nvPr>
            <p:ph sz="half" idx="2"/>
          </p:nvPr>
        </p:nvSpPr>
        <p:spPr>
          <a:xfrm>
            <a:off x="6172200" y="2017775"/>
            <a:ext cx="5181600" cy="4159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703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kPurp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D05F3-C99F-DC71-66A5-86AE579DBEFC}"/>
              </a:ext>
            </a:extLst>
          </p:cNvPr>
          <p:cNvSpPr>
            <a:spLocks noGrp="1"/>
          </p:cNvSpPr>
          <p:nvPr>
            <p:ph type="title"/>
          </p:nvPr>
        </p:nvSpPr>
        <p:spPr>
          <a:xfrm>
            <a:off x="637032" y="481520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C576781-A5A6-32B1-FED4-F3C877F105C3}"/>
              </a:ext>
            </a:extLst>
          </p:cNvPr>
          <p:cNvSpPr>
            <a:spLocks noGrp="1"/>
          </p:cNvSpPr>
          <p:nvPr>
            <p:ph idx="1"/>
          </p:nvPr>
        </p:nvSpPr>
        <p:spPr>
          <a:xfrm>
            <a:off x="637031" y="717233"/>
            <a:ext cx="6034701" cy="36431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1A294CE8-206D-55C0-12C2-B25F5E107986}"/>
              </a:ext>
            </a:extLst>
          </p:cNvPr>
          <p:cNvSpPr>
            <a:spLocks noGrp="1"/>
          </p:cNvSpPr>
          <p:nvPr>
            <p:ph type="pic" sz="quarter" idx="10"/>
          </p:nvPr>
        </p:nvSpPr>
        <p:spPr>
          <a:xfrm>
            <a:off x="7495032" y="702755"/>
            <a:ext cx="3657600" cy="3657600"/>
          </a:xfrm>
        </p:spPr>
        <p:txBody>
          <a:bodyPr/>
          <a:lstStyle/>
          <a:p>
            <a:r>
              <a:rPr lang="en-US"/>
              <a:t>Click icon to add picture</a:t>
            </a:r>
          </a:p>
        </p:txBody>
      </p:sp>
    </p:spTree>
    <p:extLst>
      <p:ext uri="{BB962C8B-B14F-4D97-AF65-F5344CB8AC3E}">
        <p14:creationId xmlns:p14="http://schemas.microsoft.com/office/powerpoint/2010/main" val="1201882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 Thi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F161B-351E-7B4B-123E-09F837176D0E}"/>
              </a:ext>
            </a:extLst>
          </p:cNvPr>
          <p:cNvSpPr>
            <a:spLocks noGrp="1"/>
          </p:cNvSpPr>
          <p:nvPr>
            <p:ph type="title"/>
          </p:nvPr>
        </p:nvSpPr>
        <p:spPr>
          <a:xfrm>
            <a:off x="4626864" y="487045"/>
            <a:ext cx="6979920" cy="1325563"/>
          </a:xfrm>
        </p:spPr>
        <p:txBody>
          <a:bodyPr/>
          <a:lstStyle>
            <a:lvl1pPr>
              <a:defRPr>
                <a:solidFill>
                  <a:schemeClr val="accent6"/>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64C192A0-97B9-4559-B5ED-49FBA502BC91}"/>
              </a:ext>
            </a:extLst>
          </p:cNvPr>
          <p:cNvSpPr>
            <a:spLocks noGrp="1"/>
          </p:cNvSpPr>
          <p:nvPr>
            <p:ph sz="quarter" idx="4"/>
          </p:nvPr>
        </p:nvSpPr>
        <p:spPr>
          <a:xfrm>
            <a:off x="4626864" y="1986915"/>
            <a:ext cx="6870192" cy="4384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33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ange Thi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4D444EF-9842-F98F-4F97-C3343279F18B}"/>
              </a:ext>
            </a:extLst>
          </p:cNvPr>
          <p:cNvSpPr>
            <a:spLocks noGrp="1"/>
          </p:cNvSpPr>
          <p:nvPr>
            <p:ph type="body" sz="quarter" idx="10"/>
          </p:nvPr>
        </p:nvSpPr>
        <p:spPr>
          <a:xfrm>
            <a:off x="609600" y="1584325"/>
            <a:ext cx="2749550" cy="3646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5E0B2A1-36CF-8544-1483-2B96F7B33138}"/>
              </a:ext>
            </a:extLst>
          </p:cNvPr>
          <p:cNvSpPr>
            <a:spLocks noGrp="1"/>
          </p:cNvSpPr>
          <p:nvPr>
            <p:ph type="body" sz="quarter" idx="11"/>
          </p:nvPr>
        </p:nvSpPr>
        <p:spPr>
          <a:xfrm>
            <a:off x="5181791" y="1584325"/>
            <a:ext cx="6400609" cy="369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8369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kPurp Thi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51F914A-5ADA-17B0-841C-CC4C1B9A0275}"/>
              </a:ext>
            </a:extLst>
          </p:cNvPr>
          <p:cNvSpPr>
            <a:spLocks noGrp="1"/>
          </p:cNvSpPr>
          <p:nvPr>
            <p:ph type="body" sz="quarter" idx="10"/>
          </p:nvPr>
        </p:nvSpPr>
        <p:spPr>
          <a:xfrm>
            <a:off x="603250" y="1609725"/>
            <a:ext cx="2779713" cy="3645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393917B4-E099-3858-405B-578E5231DB1B}"/>
              </a:ext>
            </a:extLst>
          </p:cNvPr>
          <p:cNvSpPr>
            <a:spLocks noGrp="1"/>
          </p:cNvSpPr>
          <p:nvPr>
            <p:ph type="pic" sz="quarter" idx="11"/>
          </p:nvPr>
        </p:nvSpPr>
        <p:spPr>
          <a:xfrm>
            <a:off x="5169154" y="1137443"/>
            <a:ext cx="6383337" cy="4583113"/>
          </a:xfrm>
        </p:spPr>
        <p:txBody>
          <a:bodyPr/>
          <a:lstStyle/>
          <a:p>
            <a:r>
              <a:rPr lang="en-US"/>
              <a:t>Click icon to add picture</a:t>
            </a:r>
          </a:p>
        </p:txBody>
      </p:sp>
    </p:spTree>
    <p:extLst>
      <p:ext uri="{BB962C8B-B14F-4D97-AF65-F5344CB8AC3E}">
        <p14:creationId xmlns:p14="http://schemas.microsoft.com/office/powerpoint/2010/main" val="3124742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n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A0B8-4059-440D-9D64-4F0C621DD86B}"/>
              </a:ext>
            </a:extLst>
          </p:cNvPr>
          <p:cNvSpPr>
            <a:spLocks noGrp="1"/>
          </p:cNvSpPr>
          <p:nvPr>
            <p:ph type="title"/>
          </p:nvPr>
        </p:nvSpPr>
        <p:spPr>
          <a:xfrm>
            <a:off x="614680" y="378673"/>
            <a:ext cx="10515600" cy="1233382"/>
          </a:xfrm>
        </p:spPr>
        <p:txBody>
          <a:bodyPr/>
          <a:lstStyle>
            <a:lvl1pPr>
              <a:defRPr>
                <a:solidFill>
                  <a:schemeClr val="tx2"/>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76C424A5-3D2A-3473-76B2-E1D72F4F9A63}"/>
              </a:ext>
            </a:extLst>
          </p:cNvPr>
          <p:cNvSpPr>
            <a:spLocks noGrp="1"/>
          </p:cNvSpPr>
          <p:nvPr>
            <p:ph type="pic" sz="quarter" idx="10"/>
          </p:nvPr>
        </p:nvSpPr>
        <p:spPr>
          <a:xfrm>
            <a:off x="609598" y="2079625"/>
            <a:ext cx="4572000" cy="4572000"/>
          </a:xfrm>
        </p:spPr>
        <p:txBody>
          <a:bodyPr/>
          <a:lstStyle/>
          <a:p>
            <a:r>
              <a:rPr lang="en-US"/>
              <a:t>Click icon to add picture</a:t>
            </a:r>
          </a:p>
        </p:txBody>
      </p:sp>
      <p:sp>
        <p:nvSpPr>
          <p:cNvPr id="6" name="Text Placeholder 5">
            <a:extLst>
              <a:ext uri="{FF2B5EF4-FFF2-40B4-BE49-F238E27FC236}">
                <a16:creationId xmlns:a16="http://schemas.microsoft.com/office/drawing/2014/main" id="{E67C690B-BAFD-A4C8-F535-69369F8761FD}"/>
              </a:ext>
            </a:extLst>
          </p:cNvPr>
          <p:cNvSpPr>
            <a:spLocks noGrp="1"/>
          </p:cNvSpPr>
          <p:nvPr>
            <p:ph type="body" sz="quarter" idx="11"/>
          </p:nvPr>
        </p:nvSpPr>
        <p:spPr>
          <a:xfrm>
            <a:off x="5764107" y="3020907"/>
            <a:ext cx="5366173" cy="36307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820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ED8D2D-FC80-8CD3-2758-259167A647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898A8B-EEE7-9739-AA9E-90F20575A2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156639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xStyles>
    <p:titleStyle>
      <a:lvl1pPr algn="l" defTabSz="914400" rtl="0" eaLnBrk="1" latinLnBrk="0" hangingPunct="1">
        <a:lnSpc>
          <a:spcPct val="90000"/>
        </a:lnSpc>
        <a:spcBef>
          <a:spcPct val="0"/>
        </a:spcBef>
        <a:buNone/>
        <a:defRPr sz="4400" kern="1200">
          <a:solidFill>
            <a:schemeClr val="bg1"/>
          </a:solidFill>
          <a:latin typeface="Franklin Gothic Heavy" panose="020B09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Rockwell Light" panose="020B0604020202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Rockwell Light" panose="020403030201020202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901654"/>
      </p:ext>
    </p:extLst>
  </p:cSld>
  <p:clrMap bg1="lt1" tx1="dk1" bg2="dk2" tx2="lt2" accent1="accent1" accent2="accent2" accent3="accent3" accent4="accent4" accent5="accent5" accent6="accent6" hlink="hlink" folHlink="folHlink"/>
  <p:sldLayoutIdLst>
    <p:sldLayoutId id="2147483842" r:id="rId1"/>
    <p:sldLayoutId id="214748384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hyperlink" Target="https://ead.lib.virginia.edu/vivaxtf/view?docId=lva/vi05129.xml" TargetMode="External"/><Relationship Id="rId3" Type="http://schemas.openxmlformats.org/officeDocument/2006/relationships/image" Target="../media/image31.png"/><Relationship Id="rId7" Type="http://schemas.openxmlformats.org/officeDocument/2006/relationships/hyperlink" Target="https://uncommonwealth.virginiamemory.com/blog/2020/10/29/whats-your-excuse-1793-mecklenburg-county-election-excuses/"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34.jpg"/><Relationship Id="rId11" Type="http://schemas.openxmlformats.org/officeDocument/2006/relationships/hyperlink" Target="https://www.google.com/books/edition/A_Collection_of_All_Such_Acts_of_the_Gen/mxREAAAAYAAJ?hl=en&amp;gbpv=1&amp;dq=virginia%20acts%20of%20assembly%20elections%201785&amp;pg=PA19&amp;printsec=frontcover" TargetMode="External"/><Relationship Id="rId5" Type="http://schemas.openxmlformats.org/officeDocument/2006/relationships/image" Target="../media/image33.jpg"/><Relationship Id="rId10" Type="http://schemas.openxmlformats.org/officeDocument/2006/relationships/hyperlink" Target="https://old.lva.virginia.gov/public/guides/rn21_election.pdf" TargetMode="External"/><Relationship Id="rId4" Type="http://schemas.openxmlformats.org/officeDocument/2006/relationships/image" Target="../media/image32.jpg"/><Relationship Id="rId9" Type="http://schemas.openxmlformats.org/officeDocument/2006/relationships/hyperlink" Target="https://lva-virginia.libguides.com/federal-electi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C6A2B-5301-0526-8465-5EF8DC18DB32}"/>
              </a:ext>
            </a:extLst>
          </p:cNvPr>
          <p:cNvSpPr>
            <a:spLocks noGrp="1"/>
          </p:cNvSpPr>
          <p:nvPr>
            <p:ph type="title"/>
          </p:nvPr>
        </p:nvSpPr>
        <p:spPr>
          <a:xfrm>
            <a:off x="440805" y="621025"/>
            <a:ext cx="9776000" cy="3008000"/>
          </a:xfrm>
        </p:spPr>
        <p:txBody>
          <a:bodyPr>
            <a:noAutofit/>
          </a:bodyPr>
          <a:lstStyle/>
          <a:p>
            <a:r>
              <a:rPr lang="en-US" sz="6000" dirty="0">
                <a:latin typeface="Rockwell"/>
              </a:rPr>
              <a:t>Exploring Mecklenburg County Election Excuses (1793)</a:t>
            </a:r>
          </a:p>
        </p:txBody>
      </p:sp>
      <p:pic>
        <p:nvPicPr>
          <p:cNvPr id="6" name="Picture 5" descr="Text, letter&#10;&#10;AI-generated content may be incorrect.">
            <a:extLst>
              <a:ext uri="{FF2B5EF4-FFF2-40B4-BE49-F238E27FC236}">
                <a16:creationId xmlns:a16="http://schemas.microsoft.com/office/drawing/2014/main" id="{31C37FC4-C2E9-68A1-4247-1B284411CE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9171" y="2593830"/>
            <a:ext cx="4377634" cy="3283527"/>
          </a:xfrm>
          <a:prstGeom prst="rect">
            <a:avLst/>
          </a:prstGeom>
        </p:spPr>
      </p:pic>
      <p:pic>
        <p:nvPicPr>
          <p:cNvPr id="8" name="Picture 7" descr="A picture containing text, stationary, envelope, document&#10;&#10;AI-generated content may be incorrect.">
            <a:extLst>
              <a:ext uri="{FF2B5EF4-FFF2-40B4-BE49-F238E27FC236}">
                <a16:creationId xmlns:a16="http://schemas.microsoft.com/office/drawing/2014/main" id="{538B94F9-0ABF-9C33-61AB-7CD87277FF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114" y="3771861"/>
            <a:ext cx="4696691" cy="2465114"/>
          </a:xfrm>
          <a:prstGeom prst="rect">
            <a:avLst/>
          </a:prstGeom>
        </p:spPr>
      </p:pic>
      <p:sp>
        <p:nvSpPr>
          <p:cNvPr id="9" name="TextBox 8">
            <a:extLst>
              <a:ext uri="{FF2B5EF4-FFF2-40B4-BE49-F238E27FC236}">
                <a16:creationId xmlns:a16="http://schemas.microsoft.com/office/drawing/2014/main" id="{F9377C23-4BFB-1030-C7C0-8FD8BDFB2FFC}"/>
              </a:ext>
            </a:extLst>
          </p:cNvPr>
          <p:cNvSpPr txBox="1"/>
          <p:nvPr/>
        </p:nvSpPr>
        <p:spPr>
          <a:xfrm>
            <a:off x="632114" y="6241311"/>
            <a:ext cx="5062104" cy="276999"/>
          </a:xfrm>
          <a:prstGeom prst="rect">
            <a:avLst/>
          </a:prstGeom>
          <a:noFill/>
        </p:spPr>
        <p:txBody>
          <a:bodyPr wrap="square" rtlCol="0">
            <a:spAutoFit/>
          </a:bodyPr>
          <a:lstStyle/>
          <a:p>
            <a:r>
              <a:rPr lang="en-US" sz="1200" i="1" dirty="0">
                <a:solidFill>
                  <a:schemeClr val="bg1"/>
                </a:solidFill>
                <a:latin typeface="Times New Roman" panose="02020603050405020304" pitchFamily="18" charset="0"/>
                <a:cs typeface="Times New Roman" panose="02020603050405020304" pitchFamily="18" charset="0"/>
              </a:rPr>
              <a:t>Drawing of a “Dwelling” from plat in Richmond City Deed Book 1861-1865</a:t>
            </a:r>
            <a:endParaRPr lang="en-US" sz="1200" dirty="0">
              <a:solidFill>
                <a:schemeClr val="bg1"/>
              </a:solidFill>
            </a:endParaRPr>
          </a:p>
        </p:txBody>
      </p:sp>
    </p:spTree>
    <p:extLst>
      <p:ext uri="{BB962C8B-B14F-4D97-AF65-F5344CB8AC3E}">
        <p14:creationId xmlns:p14="http://schemas.microsoft.com/office/powerpoint/2010/main" val="3913168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0978C680-509C-4AA6-40C7-F31C9CEAB63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E48257D-D981-9665-D94F-76FB087A7BA2}"/>
              </a:ext>
            </a:extLst>
          </p:cNvPr>
          <p:cNvSpPr>
            <a:spLocks noGrp="1"/>
          </p:cNvSpPr>
          <p:nvPr>
            <p:ph type="body" sz="quarter" idx="11"/>
          </p:nvPr>
        </p:nvSpPr>
        <p:spPr>
          <a:xfrm>
            <a:off x="1048178" y="5924257"/>
            <a:ext cx="9672638" cy="582613"/>
          </a:xfrm>
        </p:spPr>
        <p:txBody>
          <a:bodyPr>
            <a:normAutofit fontScale="55000" lnSpcReduction="20000"/>
          </a:bodyPr>
          <a:lstStyle/>
          <a:p>
            <a:r>
              <a:rPr lang="en-US" i="1" dirty="0">
                <a:solidFill>
                  <a:srgbClr val="1F0334"/>
                </a:solidFill>
                <a:latin typeface="Times New Roman" panose="02020603050405020304" pitchFamily="18" charset="0"/>
                <a:cs typeface="Times New Roman" panose="02020603050405020304" pitchFamily="18" charset="0"/>
              </a:rPr>
              <a:t>Poole, Benjamin P. Mecklenburg County (Va.) Election Records: Election Excuses, 1793. Local government records collection, Mecklenburg County Court Records. The Library of Virginia, Richmond, Virginia, 23219.</a:t>
            </a:r>
          </a:p>
        </p:txBody>
      </p:sp>
      <p:pic>
        <p:nvPicPr>
          <p:cNvPr id="10" name="Picture Placeholder 9" descr="Text, letter&#10;&#10;AI-generated content may be incorrect.">
            <a:extLst>
              <a:ext uri="{FF2B5EF4-FFF2-40B4-BE49-F238E27FC236}">
                <a16:creationId xmlns:a16="http://schemas.microsoft.com/office/drawing/2014/main" id="{A8E4214B-4536-8C39-55AC-17603FC5E5B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72" b="1172"/>
          <a:stretch>
            <a:fillRect/>
          </a:stretch>
        </p:blipFill>
        <p:spPr>
          <a:xfrm>
            <a:off x="1219200" y="351130"/>
            <a:ext cx="9753600" cy="5486400"/>
          </a:xfrm>
        </p:spPr>
      </p:pic>
    </p:spTree>
    <p:extLst>
      <p:ext uri="{BB962C8B-B14F-4D97-AF65-F5344CB8AC3E}">
        <p14:creationId xmlns:p14="http://schemas.microsoft.com/office/powerpoint/2010/main" val="1072055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5EB2192A-342F-F0D5-2940-D538218401C1}"/>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F513B48D-9E7D-E736-6B6D-7F6596BCD83A}"/>
              </a:ext>
            </a:extLst>
          </p:cNvPr>
          <p:cNvSpPr txBox="1"/>
          <p:nvPr/>
        </p:nvSpPr>
        <p:spPr>
          <a:xfrm>
            <a:off x="5884497" y="351130"/>
            <a:ext cx="5787044" cy="261610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lang="en-US" sz="5400" kern="0" dirty="0">
                <a:solidFill>
                  <a:srgbClr val="FFFFFF"/>
                </a:solidFill>
                <a:latin typeface="Rockwell"/>
                <a:cs typeface="Arial"/>
                <a:sym typeface="Arial"/>
              </a:rPr>
              <a:t>Benjamin P. Poole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lang="en-US" sz="5400" kern="0" dirty="0">
                <a:solidFill>
                  <a:srgbClr val="FFFFFF"/>
                </a:solidFill>
                <a:latin typeface="Rockwell"/>
                <a:cs typeface="Arial"/>
                <a:sym typeface="Arial"/>
              </a:rPr>
              <a:t>[5]</a:t>
            </a:r>
            <a:r>
              <a:rPr kumimoji="0" lang="en-US" sz="5400" b="0" i="0" u="none" strike="noStrike" kern="0" cap="none" spc="0" normalizeH="0" baseline="0" noProof="0" dirty="0">
                <a:ln>
                  <a:noFill/>
                </a:ln>
                <a:solidFill>
                  <a:srgbClr val="FFFFFF"/>
                </a:solidFill>
                <a:effectLst/>
                <a:uLnTx/>
                <a:uFillTx/>
                <a:latin typeface="Rockwell"/>
                <a:ea typeface="+mn-ea"/>
                <a:cs typeface="Arial"/>
                <a:sym typeface="Arial"/>
              </a:rPr>
              <a:t> </a:t>
            </a:r>
          </a:p>
        </p:txBody>
      </p:sp>
      <p:sp>
        <p:nvSpPr>
          <p:cNvPr id="2" name="TextBox 1">
            <a:extLst>
              <a:ext uri="{FF2B5EF4-FFF2-40B4-BE49-F238E27FC236}">
                <a16:creationId xmlns:a16="http://schemas.microsoft.com/office/drawing/2014/main" id="{5FC4EB63-B153-745A-E95B-484F93C9E91E}"/>
              </a:ext>
            </a:extLst>
          </p:cNvPr>
          <p:cNvSpPr txBox="1"/>
          <p:nvPr/>
        </p:nvSpPr>
        <p:spPr>
          <a:xfrm>
            <a:off x="290470" y="1563287"/>
            <a:ext cx="6702724" cy="4124206"/>
          </a:xfrm>
          <a:prstGeom prst="rect">
            <a:avLst/>
          </a:prstGeom>
          <a:noFill/>
        </p:spPr>
        <p:txBody>
          <a:bodyPr wrap="square" rtlCol="0">
            <a:spAutoFit/>
          </a:bodyPr>
          <a:lstStyle/>
          <a:p>
            <a:endParaRPr lang="en-US" dirty="0"/>
          </a:p>
          <a:p>
            <a:endParaRPr lang="en-US" dirty="0"/>
          </a:p>
          <a:p>
            <a:endParaRPr lang="en-US" dirty="0"/>
          </a:p>
          <a:p>
            <a:r>
              <a:rPr lang="en-US" dirty="0"/>
              <a:t>Mecklenburg 21</a:t>
            </a:r>
            <a:r>
              <a:rPr lang="en-US" baseline="30000" dirty="0"/>
              <a:t>st</a:t>
            </a:r>
            <a:r>
              <a:rPr lang="en-US" dirty="0"/>
              <a:t> September 1793 </a:t>
            </a:r>
          </a:p>
          <a:p>
            <a:r>
              <a:rPr lang="en-US" dirty="0"/>
              <a:t>Benjamin P. Pool came before me John Lewis a Justice of the peace for Said County made oath that he was Out of the County and knew nothing of the Election for </a:t>
            </a:r>
            <a:r>
              <a:rPr lang="en-US" dirty="0" err="1"/>
              <a:t>Chosing</a:t>
            </a:r>
            <a:r>
              <a:rPr lang="en-US" dirty="0"/>
              <a:t> (sic) </a:t>
            </a:r>
            <a:r>
              <a:rPr lang="en-US" strike="sngStrike" dirty="0"/>
              <a:t>a member to the general </a:t>
            </a:r>
            <a:r>
              <a:rPr lang="en-US" strike="sngStrike" dirty="0" err="1"/>
              <a:t>Afsembly</a:t>
            </a:r>
            <a:r>
              <a:rPr lang="en-US" strike="sngStrike" dirty="0"/>
              <a:t> at the in April last</a:t>
            </a:r>
            <a:r>
              <a:rPr lang="en-US" dirty="0"/>
              <a:t> a Representative to </a:t>
            </a:r>
            <a:r>
              <a:rPr lang="en-US" dirty="0" err="1"/>
              <a:t>Congrefs</a:t>
            </a:r>
            <a:r>
              <a:rPr lang="en-US" dirty="0"/>
              <a:t>,				John Lewis</a:t>
            </a:r>
          </a:p>
          <a:p>
            <a:pPr marL="0" marR="0">
              <a:spcBef>
                <a:spcPts val="0"/>
              </a:spcBef>
              <a:spcAft>
                <a:spcPts val="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600" kern="100" dirty="0">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dirty="0">
                <a:solidFill>
                  <a:srgbClr val="1F0334"/>
                </a:solidFill>
                <a:latin typeface="Times New Roman" panose="02020603050405020304" pitchFamily="18" charset="0"/>
                <a:cs typeface="Times New Roman" panose="02020603050405020304" pitchFamily="18" charset="0"/>
              </a:rPr>
              <a:t>Poole, Benjamin P. Mecklenburg County (Va.) Election Records: Election Excuses, 1793. Local government records collection, Mecklenburg County Court Records. The Library of Virginia, Richmond, Virginia, 23219.</a:t>
            </a:r>
          </a:p>
        </p:txBody>
      </p:sp>
    </p:spTree>
    <p:extLst>
      <p:ext uri="{BB962C8B-B14F-4D97-AF65-F5344CB8AC3E}">
        <p14:creationId xmlns:p14="http://schemas.microsoft.com/office/powerpoint/2010/main" val="565455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BD9C0E88-0AE3-8401-24BE-F12AC4A2721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F21A9D7-96EE-76F5-E962-1D148800AE81}"/>
              </a:ext>
            </a:extLst>
          </p:cNvPr>
          <p:cNvSpPr>
            <a:spLocks noGrp="1"/>
          </p:cNvSpPr>
          <p:nvPr>
            <p:ph type="body" sz="quarter" idx="11"/>
          </p:nvPr>
        </p:nvSpPr>
        <p:spPr/>
        <p:txBody>
          <a:bodyPr>
            <a:normAutofit fontScale="55000" lnSpcReduction="20000"/>
          </a:bodyPr>
          <a:lstStyle/>
          <a:p>
            <a:r>
              <a:rPr lang="en-US" i="1" dirty="0">
                <a:solidFill>
                  <a:srgbClr val="1F0334"/>
                </a:solidFill>
                <a:latin typeface="Times New Roman" panose="02020603050405020304" pitchFamily="18" charset="0"/>
                <a:cs typeface="Times New Roman" panose="02020603050405020304" pitchFamily="18" charset="0"/>
              </a:rPr>
              <a:t>Puryear, Reuben. Mecklenburg County (Va.) Election Records: Election Excuses, 1793. Local government records collection, Mecklenburg County Court Records. The Library of Virginia, Richmond, Virginia, 23219.</a:t>
            </a:r>
          </a:p>
        </p:txBody>
      </p:sp>
      <p:pic>
        <p:nvPicPr>
          <p:cNvPr id="13" name="Picture Placeholder 12" descr="Text, letter&#10;&#10;AI-generated content may be incorrect.">
            <a:extLst>
              <a:ext uri="{FF2B5EF4-FFF2-40B4-BE49-F238E27FC236}">
                <a16:creationId xmlns:a16="http://schemas.microsoft.com/office/drawing/2014/main" id="{471D2158-240F-5178-D3DA-E9873B73693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82" b="1382"/>
          <a:stretch>
            <a:fillRect/>
          </a:stretch>
        </p:blipFill>
        <p:spPr>
          <a:xfrm>
            <a:off x="573087" y="301307"/>
            <a:ext cx="11045825" cy="5456238"/>
          </a:xfrm>
        </p:spPr>
      </p:pic>
    </p:spTree>
    <p:extLst>
      <p:ext uri="{BB962C8B-B14F-4D97-AF65-F5344CB8AC3E}">
        <p14:creationId xmlns:p14="http://schemas.microsoft.com/office/powerpoint/2010/main" val="4286081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FF928749-7203-B6B6-947F-3B334E28146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869902F-C1A9-F005-CD48-9F66A5CFE29C}"/>
              </a:ext>
            </a:extLst>
          </p:cNvPr>
          <p:cNvSpPr>
            <a:spLocks noGrp="1"/>
          </p:cNvSpPr>
          <p:nvPr>
            <p:ph type="body" sz="quarter" idx="11"/>
          </p:nvPr>
        </p:nvSpPr>
        <p:spPr/>
        <p:txBody>
          <a:bodyPr>
            <a:normAutofit fontScale="55000" lnSpcReduction="20000"/>
          </a:bodyPr>
          <a:lstStyle/>
          <a:p>
            <a:r>
              <a:rPr lang="en-US" i="1" dirty="0">
                <a:solidFill>
                  <a:srgbClr val="1F0334"/>
                </a:solidFill>
                <a:latin typeface="Times New Roman" panose="02020603050405020304" pitchFamily="18" charset="0"/>
                <a:cs typeface="Times New Roman" panose="02020603050405020304" pitchFamily="18" charset="0"/>
              </a:rPr>
              <a:t>Puryear, Reuben. Mecklenburg County (Va.) Election Records: Election Excuses, 1793. Local government records collection, Mecklenburg County Court Records. The Library of Virginia, Richmond, Virginia, 23219.</a:t>
            </a:r>
          </a:p>
        </p:txBody>
      </p:sp>
      <p:pic>
        <p:nvPicPr>
          <p:cNvPr id="10" name="Picture Placeholder 9" descr="Text, letter&#10;&#10;AI-generated content may be incorrect.">
            <a:extLst>
              <a:ext uri="{FF2B5EF4-FFF2-40B4-BE49-F238E27FC236}">
                <a16:creationId xmlns:a16="http://schemas.microsoft.com/office/drawing/2014/main" id="{83770194-871F-8163-247D-24532A8FA02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93" b="493"/>
          <a:stretch>
            <a:fillRect/>
          </a:stretch>
        </p:blipFill>
        <p:spPr>
          <a:xfrm>
            <a:off x="489744" y="301307"/>
            <a:ext cx="11239500" cy="5486400"/>
          </a:xfrm>
        </p:spPr>
      </p:pic>
    </p:spTree>
    <p:extLst>
      <p:ext uri="{BB962C8B-B14F-4D97-AF65-F5344CB8AC3E}">
        <p14:creationId xmlns:p14="http://schemas.microsoft.com/office/powerpoint/2010/main" val="1008453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47DC1A93-5A87-53E6-9650-E535CE8435A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FDFCEDC-520F-84F5-9CE2-31534EA0DFA8}"/>
              </a:ext>
            </a:extLst>
          </p:cNvPr>
          <p:cNvSpPr txBox="1"/>
          <p:nvPr/>
        </p:nvSpPr>
        <p:spPr>
          <a:xfrm>
            <a:off x="5867244" y="359757"/>
            <a:ext cx="5787044" cy="17851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lang="en-US" sz="5400" kern="0" dirty="0">
                <a:latin typeface="Rockwell"/>
                <a:cs typeface="Arial"/>
                <a:sym typeface="Arial"/>
              </a:rPr>
              <a:t>Reuben Puryear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lang="en-US" sz="5400" kern="0" dirty="0">
                <a:latin typeface="Rockwell"/>
                <a:cs typeface="Arial"/>
                <a:sym typeface="Arial"/>
              </a:rPr>
              <a:t>[6]</a:t>
            </a:r>
            <a:endParaRPr kumimoji="0" lang="en-US" sz="5400" b="0" i="0" u="none" strike="noStrike" kern="0" cap="none" spc="0" normalizeH="0" baseline="0" noProof="0" dirty="0">
              <a:ln>
                <a:noFill/>
              </a:ln>
              <a:effectLst/>
              <a:uLnTx/>
              <a:uFillTx/>
              <a:latin typeface="Rockwell"/>
              <a:ea typeface="+mn-ea"/>
              <a:cs typeface="Arial"/>
              <a:sym typeface="Arial"/>
            </a:endParaRPr>
          </a:p>
        </p:txBody>
      </p:sp>
      <p:sp>
        <p:nvSpPr>
          <p:cNvPr id="8" name="TextBox 7">
            <a:extLst>
              <a:ext uri="{FF2B5EF4-FFF2-40B4-BE49-F238E27FC236}">
                <a16:creationId xmlns:a16="http://schemas.microsoft.com/office/drawing/2014/main" id="{144B8A63-6730-071B-B3B7-E1B549EEBC4B}"/>
              </a:ext>
            </a:extLst>
          </p:cNvPr>
          <p:cNvSpPr txBox="1"/>
          <p:nvPr/>
        </p:nvSpPr>
        <p:spPr>
          <a:xfrm>
            <a:off x="425568" y="1450707"/>
            <a:ext cx="10547232" cy="4708981"/>
          </a:xfrm>
          <a:prstGeom prst="rect">
            <a:avLst/>
          </a:prstGeom>
          <a:noFill/>
        </p:spPr>
        <p:txBody>
          <a:bodyPr wrap="square" rtlCol="0">
            <a:spAutoFit/>
          </a:bodyPr>
          <a:lstStyle/>
          <a:p>
            <a:endParaRPr lang="en-US" dirty="0"/>
          </a:p>
          <a:p>
            <a:endParaRPr lang="en-US" dirty="0"/>
          </a:p>
          <a:p>
            <a:endParaRPr lang="en-US" dirty="0"/>
          </a:p>
          <a:p>
            <a:r>
              <a:rPr lang="en-US" dirty="0"/>
              <a:t>Mecklenburg County </a:t>
            </a:r>
          </a:p>
          <a:p>
            <a:r>
              <a:rPr lang="en-US" dirty="0"/>
              <a:t>Came Reuben Puryear before me Clausel </a:t>
            </a:r>
            <a:r>
              <a:rPr lang="en-US" dirty="0" err="1"/>
              <a:t>Clausel</a:t>
            </a:r>
            <a:r>
              <a:rPr lang="en-US" dirty="0"/>
              <a:t> a Justice of the Peace for the said county and made Oath that he understands he was presented by the Grand jury of this county for Non-attendance to vote at the last Election for a Member to </a:t>
            </a:r>
            <a:r>
              <a:rPr lang="en-US" dirty="0" err="1"/>
              <a:t>Congrefs</a:t>
            </a:r>
            <a:r>
              <a:rPr lang="en-US" dirty="0"/>
              <a:t>. And also for Non-attendance to vote at the last Election for Representatives to serve in </a:t>
            </a:r>
            <a:r>
              <a:rPr lang="en-US" strike="sngStrike" dirty="0"/>
              <a:t>the</a:t>
            </a:r>
            <a:r>
              <a:rPr lang="en-US" dirty="0"/>
              <a:t> General </a:t>
            </a:r>
            <a:r>
              <a:rPr lang="en-US" dirty="0" err="1"/>
              <a:t>Afsembly</a:t>
            </a:r>
            <a:r>
              <a:rPr lang="en-US" dirty="0"/>
              <a:t> of this State. He further saith that he never considered himself a Freeholder, his late Father John Puryear having devised a certain tract of land to be equally divided between him &amp; his Brother Samuel Puryear at the Death or Marriage of his Mother who is now in </a:t>
            </a:r>
            <a:r>
              <a:rPr lang="en-US" dirty="0" err="1"/>
              <a:t>pofsefsion</a:t>
            </a:r>
            <a:r>
              <a:rPr lang="en-US" dirty="0"/>
              <a:t> of said land and still remains undivided. Certified the 9</a:t>
            </a:r>
            <a:r>
              <a:rPr lang="en-US" baseline="30000" dirty="0"/>
              <a:t>th</a:t>
            </a:r>
            <a:r>
              <a:rPr lang="en-US" dirty="0"/>
              <a:t> day of December 1793.</a:t>
            </a:r>
          </a:p>
          <a:p>
            <a:r>
              <a:rPr lang="en-US" dirty="0"/>
              <a:t>									Clau. Clausel</a:t>
            </a:r>
          </a:p>
          <a:p>
            <a:pPr marL="0" marR="0">
              <a:spcBef>
                <a:spcPts val="0"/>
              </a:spcBef>
              <a:spcAft>
                <a:spcPts val="0"/>
              </a:spcAft>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dirty="0">
                <a:solidFill>
                  <a:srgbClr val="1F0334"/>
                </a:solidFill>
                <a:latin typeface="Times New Roman" panose="02020603050405020304" pitchFamily="18" charset="0"/>
                <a:cs typeface="Times New Roman" panose="02020603050405020304" pitchFamily="18" charset="0"/>
              </a:rPr>
              <a:t>Puryear, Reuben. Mecklenburg County (Va.) Election Records: Election Excuses, 1793. Local government records collection, Mecklenburg County Court Records. The Library of Virginia, Richmond, Virginia, 23219.</a:t>
            </a:r>
          </a:p>
        </p:txBody>
      </p:sp>
    </p:spTree>
    <p:extLst>
      <p:ext uri="{BB962C8B-B14F-4D97-AF65-F5344CB8AC3E}">
        <p14:creationId xmlns:p14="http://schemas.microsoft.com/office/powerpoint/2010/main" val="161925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8EA2C25A-260F-D160-AAAE-14A9050A702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DF69341-4D67-8DEA-BC01-5583E41A6BE8}"/>
              </a:ext>
            </a:extLst>
          </p:cNvPr>
          <p:cNvSpPr>
            <a:spLocks noGrp="1"/>
          </p:cNvSpPr>
          <p:nvPr>
            <p:ph type="body" sz="quarter" idx="11"/>
          </p:nvPr>
        </p:nvSpPr>
        <p:spPr>
          <a:xfrm>
            <a:off x="1048178" y="5924257"/>
            <a:ext cx="9672638" cy="582613"/>
          </a:xfrm>
        </p:spPr>
        <p:txBody>
          <a:bodyPr>
            <a:normAutofit fontScale="55000" lnSpcReduction="20000"/>
          </a:bodyPr>
          <a:lstStyle/>
          <a:p>
            <a:r>
              <a:rPr lang="en-US" i="1" dirty="0">
                <a:solidFill>
                  <a:srgbClr val="1F0334"/>
                </a:solidFill>
                <a:latin typeface="Times New Roman" panose="02020603050405020304" pitchFamily="18" charset="0"/>
                <a:cs typeface="Times New Roman" panose="02020603050405020304" pitchFamily="18" charset="0"/>
              </a:rPr>
              <a:t>Smith, William. Mecklenburg County (Va.) Election Records: Election Excuses, 1793. Local government records collection, Mecklenburg County Court Records. The Library of Virginia, Richmond, Virginia, 23219.</a:t>
            </a:r>
          </a:p>
        </p:txBody>
      </p:sp>
      <p:pic>
        <p:nvPicPr>
          <p:cNvPr id="11" name="Picture Placeholder 10" descr="Text, letter&#10;&#10;AI-generated content may be incorrect.">
            <a:extLst>
              <a:ext uri="{FF2B5EF4-FFF2-40B4-BE49-F238E27FC236}">
                <a16:creationId xmlns:a16="http://schemas.microsoft.com/office/drawing/2014/main" id="{D43E4803-B9DD-70E9-A43B-B4E380A5A63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342" b="18342"/>
          <a:stretch>
            <a:fillRect/>
          </a:stretch>
        </p:blipFill>
        <p:spPr>
          <a:xfrm>
            <a:off x="461962" y="241300"/>
            <a:ext cx="11268075" cy="5486400"/>
          </a:xfrm>
        </p:spPr>
      </p:pic>
    </p:spTree>
    <p:extLst>
      <p:ext uri="{BB962C8B-B14F-4D97-AF65-F5344CB8AC3E}">
        <p14:creationId xmlns:p14="http://schemas.microsoft.com/office/powerpoint/2010/main" val="3354381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AD97AC55-941B-2616-62AC-129E529C6242}"/>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B7BF917-FAEC-CA44-602A-C60BFC7B6A5F}"/>
              </a:ext>
            </a:extLst>
          </p:cNvPr>
          <p:cNvSpPr txBox="1"/>
          <p:nvPr/>
        </p:nvSpPr>
        <p:spPr>
          <a:xfrm>
            <a:off x="5884497" y="351130"/>
            <a:ext cx="5787044" cy="17851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lang="en-US" sz="5400" kern="0" dirty="0">
                <a:solidFill>
                  <a:srgbClr val="FFFFFF"/>
                </a:solidFill>
                <a:latin typeface="Rockwell"/>
                <a:cs typeface="Arial"/>
                <a:sym typeface="Arial"/>
              </a:rPr>
              <a:t>William Smith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lang="en-US" sz="5400" kern="0" dirty="0">
                <a:solidFill>
                  <a:srgbClr val="FFFFFF"/>
                </a:solidFill>
                <a:latin typeface="Rockwell"/>
                <a:cs typeface="Arial"/>
                <a:sym typeface="Arial"/>
              </a:rPr>
              <a:t>[7]</a:t>
            </a:r>
            <a:r>
              <a:rPr kumimoji="0" lang="en-US" sz="5400" b="0" i="0" u="none" strike="noStrike" kern="0" cap="none" spc="0" normalizeH="0" baseline="0" noProof="0" dirty="0">
                <a:ln>
                  <a:noFill/>
                </a:ln>
                <a:solidFill>
                  <a:srgbClr val="FFFFFF"/>
                </a:solidFill>
                <a:effectLst/>
                <a:uLnTx/>
                <a:uFillTx/>
                <a:latin typeface="Rockwell"/>
                <a:ea typeface="+mn-ea"/>
                <a:cs typeface="Arial"/>
                <a:sym typeface="Arial"/>
              </a:rPr>
              <a:t> </a:t>
            </a:r>
          </a:p>
        </p:txBody>
      </p:sp>
      <p:sp>
        <p:nvSpPr>
          <p:cNvPr id="2" name="TextBox 1">
            <a:extLst>
              <a:ext uri="{FF2B5EF4-FFF2-40B4-BE49-F238E27FC236}">
                <a16:creationId xmlns:a16="http://schemas.microsoft.com/office/drawing/2014/main" id="{07C609CA-4F48-2321-DB9C-EEFEEF229D8D}"/>
              </a:ext>
            </a:extLst>
          </p:cNvPr>
          <p:cNvSpPr txBox="1"/>
          <p:nvPr/>
        </p:nvSpPr>
        <p:spPr>
          <a:xfrm>
            <a:off x="290470" y="1563287"/>
            <a:ext cx="7240630" cy="3939540"/>
          </a:xfrm>
          <a:prstGeom prst="rect">
            <a:avLst/>
          </a:prstGeom>
          <a:noFill/>
        </p:spPr>
        <p:txBody>
          <a:bodyPr wrap="square" rtlCol="0">
            <a:spAutoFit/>
          </a:bodyPr>
          <a:lstStyle/>
          <a:p>
            <a:endParaRPr lang="en-US" dirty="0"/>
          </a:p>
          <a:p>
            <a:endParaRPr lang="en-US" dirty="0"/>
          </a:p>
          <a:p>
            <a:endParaRPr lang="en-US" dirty="0"/>
          </a:p>
          <a:p>
            <a:r>
              <a:rPr lang="en-US" dirty="0"/>
              <a:t>Mecklenburg</a:t>
            </a:r>
          </a:p>
          <a:p>
            <a:r>
              <a:rPr lang="en-US" dirty="0"/>
              <a:t>This 9 Dec 1793 came Wm Smith before me </a:t>
            </a:r>
            <a:r>
              <a:rPr lang="en-US" strike="sngStrike" dirty="0"/>
              <a:t>this day</a:t>
            </a:r>
            <a:r>
              <a:rPr lang="en-US" dirty="0"/>
              <a:t> and made oath that the reason he did not attend the election last spring for a member to </a:t>
            </a:r>
            <a:r>
              <a:rPr lang="en-US" dirty="0" err="1"/>
              <a:t>congrefs</a:t>
            </a:r>
            <a:r>
              <a:rPr lang="en-US" dirty="0"/>
              <a:t> was the want of shoes, being disappointed in getting—Given under my hand, date above—</a:t>
            </a:r>
          </a:p>
          <a:p>
            <a:r>
              <a:rPr lang="en-US" dirty="0"/>
              <a:t>					T. Bedford</a:t>
            </a:r>
          </a:p>
          <a:p>
            <a:pPr marL="0" marR="0">
              <a:spcBef>
                <a:spcPts val="0"/>
              </a:spcBef>
              <a:spcAft>
                <a:spcPts val="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600" kern="100" dirty="0">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dirty="0">
                <a:solidFill>
                  <a:srgbClr val="1F0334"/>
                </a:solidFill>
                <a:latin typeface="Times New Roman" panose="02020603050405020304" pitchFamily="18" charset="0"/>
                <a:cs typeface="Times New Roman" panose="02020603050405020304" pitchFamily="18" charset="0"/>
              </a:rPr>
              <a:t>Smith, William. Mecklenburg County (Va.) Election Records: Election Excuses, 1793. Local government records collection, Mecklenburg County Court Records. The Library of Virginia, Richmond, Virginia, 23219.</a:t>
            </a:r>
          </a:p>
        </p:txBody>
      </p:sp>
    </p:spTree>
    <p:extLst>
      <p:ext uri="{BB962C8B-B14F-4D97-AF65-F5344CB8AC3E}">
        <p14:creationId xmlns:p14="http://schemas.microsoft.com/office/powerpoint/2010/main" val="1774801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30CD687F-A006-816A-D9B1-595FBC2D5AE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DE674C8-20BE-CB18-628D-0C72968D79AC}"/>
              </a:ext>
            </a:extLst>
          </p:cNvPr>
          <p:cNvSpPr>
            <a:spLocks noGrp="1"/>
          </p:cNvSpPr>
          <p:nvPr>
            <p:ph type="body" sz="quarter" idx="11"/>
          </p:nvPr>
        </p:nvSpPr>
        <p:spPr/>
        <p:txBody>
          <a:bodyPr>
            <a:normAutofit fontScale="55000" lnSpcReduction="20000"/>
          </a:bodyPr>
          <a:lstStyle/>
          <a:p>
            <a:r>
              <a:rPr lang="en-US" i="1" dirty="0">
                <a:solidFill>
                  <a:srgbClr val="1F0334"/>
                </a:solidFill>
                <a:latin typeface="Times New Roman" panose="02020603050405020304" pitchFamily="18" charset="0"/>
                <a:cs typeface="Times New Roman" panose="02020603050405020304" pitchFamily="18" charset="0"/>
              </a:rPr>
              <a:t>Wilson, Thomas. Mecklenburg County (Va.) Election Records: Election Excuses, 1793. Local government records collection, Mecklenburg County Court Records. The Library of Virginia, Richmond, Virginia, 23219.</a:t>
            </a:r>
          </a:p>
        </p:txBody>
      </p:sp>
      <p:pic>
        <p:nvPicPr>
          <p:cNvPr id="6" name="Picture Placeholder 5" descr="Text, letter&#10;&#10;AI-generated content may be incorrect.">
            <a:extLst>
              <a:ext uri="{FF2B5EF4-FFF2-40B4-BE49-F238E27FC236}">
                <a16:creationId xmlns:a16="http://schemas.microsoft.com/office/drawing/2014/main" id="{8084A409-DEE8-B316-0AB2-A94ED368237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047" b="3047"/>
          <a:stretch>
            <a:fillRect/>
          </a:stretch>
        </p:blipFill>
        <p:spPr>
          <a:xfrm>
            <a:off x="1232694" y="301307"/>
            <a:ext cx="9753600" cy="5486400"/>
          </a:xfrm>
        </p:spPr>
      </p:pic>
    </p:spTree>
    <p:extLst>
      <p:ext uri="{BB962C8B-B14F-4D97-AF65-F5344CB8AC3E}">
        <p14:creationId xmlns:p14="http://schemas.microsoft.com/office/powerpoint/2010/main" val="1306713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DD109F64-FCD1-1E3C-ACF7-7AA09C3956D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F81A585-63B0-44C9-7E2B-0ECE13A47CB3}"/>
              </a:ext>
            </a:extLst>
          </p:cNvPr>
          <p:cNvSpPr txBox="1"/>
          <p:nvPr/>
        </p:nvSpPr>
        <p:spPr>
          <a:xfrm>
            <a:off x="5867244" y="359757"/>
            <a:ext cx="5787044" cy="17851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lang="en-US" sz="5400" kern="0" dirty="0">
                <a:latin typeface="Rockwell"/>
                <a:cs typeface="Arial"/>
                <a:sym typeface="Arial"/>
              </a:rPr>
              <a:t>Thomas Wilson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lang="en-US" sz="5400" kern="0" dirty="0">
                <a:latin typeface="Rockwell"/>
                <a:cs typeface="Arial"/>
                <a:sym typeface="Arial"/>
              </a:rPr>
              <a:t>[8]</a:t>
            </a:r>
            <a:endParaRPr kumimoji="0" lang="en-US" sz="5400" b="0" i="0" u="none" strike="noStrike" kern="0" cap="none" spc="0" normalizeH="0" baseline="0" noProof="0" dirty="0">
              <a:ln>
                <a:noFill/>
              </a:ln>
              <a:effectLst/>
              <a:uLnTx/>
              <a:uFillTx/>
              <a:latin typeface="Rockwell"/>
              <a:ea typeface="+mn-ea"/>
              <a:cs typeface="Arial"/>
              <a:sym typeface="Arial"/>
            </a:endParaRPr>
          </a:p>
        </p:txBody>
      </p:sp>
      <p:sp>
        <p:nvSpPr>
          <p:cNvPr id="8" name="TextBox 7">
            <a:extLst>
              <a:ext uri="{FF2B5EF4-FFF2-40B4-BE49-F238E27FC236}">
                <a16:creationId xmlns:a16="http://schemas.microsoft.com/office/drawing/2014/main" id="{E96BE3DD-5B67-FD8C-D522-9C466E876F41}"/>
              </a:ext>
            </a:extLst>
          </p:cNvPr>
          <p:cNvSpPr txBox="1"/>
          <p:nvPr/>
        </p:nvSpPr>
        <p:spPr>
          <a:xfrm>
            <a:off x="425568" y="1450707"/>
            <a:ext cx="10547232" cy="3877985"/>
          </a:xfrm>
          <a:prstGeom prst="rect">
            <a:avLst/>
          </a:prstGeom>
          <a:noFill/>
        </p:spPr>
        <p:txBody>
          <a:bodyPr wrap="square" rtlCol="0">
            <a:spAutoFit/>
          </a:bodyPr>
          <a:lstStyle/>
          <a:p>
            <a:endParaRPr lang="en-US" dirty="0"/>
          </a:p>
          <a:p>
            <a:endParaRPr lang="en-US" dirty="0"/>
          </a:p>
          <a:p>
            <a:endParaRPr lang="en-US" dirty="0"/>
          </a:p>
          <a:p>
            <a:r>
              <a:rPr lang="en-US" dirty="0"/>
              <a:t>Gentlemen, The reason, why I did not Vote at the two Elections for which I was presented by the Grand Jury, was, in the first place I was one of the Clerks at each election, and lastly was not </a:t>
            </a:r>
            <a:r>
              <a:rPr lang="en-US" dirty="0" err="1"/>
              <a:t>pofsefsed</a:t>
            </a:r>
            <a:r>
              <a:rPr lang="en-US" dirty="0"/>
              <a:t> with the Qualifications the law required as a proper person to Vote.</a:t>
            </a:r>
          </a:p>
          <a:p>
            <a:r>
              <a:rPr lang="en-US" dirty="0"/>
              <a:t>I am </a:t>
            </a:r>
            <a:r>
              <a:rPr lang="en-US" dirty="0" err="1"/>
              <a:t>Gen’l</a:t>
            </a:r>
            <a:r>
              <a:rPr lang="en-US" dirty="0"/>
              <a:t>.</a:t>
            </a:r>
          </a:p>
          <a:p>
            <a:r>
              <a:rPr lang="en-US" dirty="0"/>
              <a:t>Your Most </a:t>
            </a:r>
            <a:r>
              <a:rPr lang="en-US" dirty="0" err="1"/>
              <a:t>Ob’t</a:t>
            </a:r>
            <a:r>
              <a:rPr lang="en-US" dirty="0"/>
              <a:t> </a:t>
            </a:r>
            <a:r>
              <a:rPr lang="en-US" dirty="0" err="1"/>
              <a:t>Serv’t</a:t>
            </a:r>
            <a:r>
              <a:rPr lang="en-US" dirty="0"/>
              <a:t>.</a:t>
            </a:r>
          </a:p>
          <a:p>
            <a:r>
              <a:rPr lang="en-US" dirty="0"/>
              <a:t>The Worshipful Court}							Thomas Wilson </a:t>
            </a:r>
          </a:p>
          <a:p>
            <a:r>
              <a:rPr lang="en-US" dirty="0"/>
              <a:t>of </a:t>
            </a:r>
            <a:r>
              <a:rPr lang="en-US" dirty="0" err="1"/>
              <a:t>Mecklenb’g</a:t>
            </a:r>
            <a:r>
              <a:rPr lang="en-US" dirty="0"/>
              <a:t> County}							9 Dec ‘93</a:t>
            </a:r>
          </a:p>
          <a:p>
            <a:pPr marL="0" marR="0">
              <a:spcBef>
                <a:spcPts val="0"/>
              </a:spcBef>
              <a:spcAft>
                <a:spcPts val="0"/>
              </a:spcAft>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dirty="0">
                <a:solidFill>
                  <a:srgbClr val="1F0334"/>
                </a:solidFill>
                <a:latin typeface="Times New Roman" panose="02020603050405020304" pitchFamily="18" charset="0"/>
                <a:cs typeface="Times New Roman" panose="02020603050405020304" pitchFamily="18" charset="0"/>
              </a:rPr>
              <a:t>Wilson, Thomas. Mecklenburg County (Va.) Election Records: Election Excuses, 1793. Local government records collection, Mecklenburg County Court Records. The Library of Virginia, Richmond, Virginia, 23219.</a:t>
            </a:r>
          </a:p>
        </p:txBody>
      </p:sp>
    </p:spTree>
    <p:extLst>
      <p:ext uri="{BB962C8B-B14F-4D97-AF65-F5344CB8AC3E}">
        <p14:creationId xmlns:p14="http://schemas.microsoft.com/office/powerpoint/2010/main" val="2082702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
        <p:cNvGrpSpPr/>
        <p:nvPr/>
      </p:nvGrpSpPr>
      <p:grpSpPr>
        <a:xfrm>
          <a:off x="0" y="0"/>
          <a:ext cx="0" cy="0"/>
          <a:chOff x="0" y="0"/>
          <a:chExt cx="0" cy="0"/>
        </a:xfrm>
      </p:grpSpPr>
      <p:pic>
        <p:nvPicPr>
          <p:cNvPr id="9" name="Picture 8">
            <a:extLst>
              <a:ext uri="{FF2B5EF4-FFF2-40B4-BE49-F238E27FC236}">
                <a16:creationId xmlns:a16="http://schemas.microsoft.com/office/drawing/2014/main" id="{C817DB00-1D5A-E3D7-A090-EAF93A330534}"/>
              </a:ext>
            </a:extLst>
          </p:cNvPr>
          <p:cNvPicPr>
            <a:picLocks noChangeAspect="1"/>
          </p:cNvPicPr>
          <p:nvPr/>
        </p:nvPicPr>
        <p:blipFill rotWithShape="1">
          <a:blip r:embed="rId3"/>
          <a:srcRect l="521" t="-2808" r="2068" b="39626"/>
          <a:stretch/>
        </p:blipFill>
        <p:spPr>
          <a:xfrm>
            <a:off x="8936143" y="5021197"/>
            <a:ext cx="3291840" cy="1836804"/>
          </a:xfrm>
          <a:prstGeom prst="rect">
            <a:avLst/>
          </a:prstGeom>
        </p:spPr>
      </p:pic>
      <p:pic>
        <p:nvPicPr>
          <p:cNvPr id="12" name="Picture 11">
            <a:extLst>
              <a:ext uri="{FF2B5EF4-FFF2-40B4-BE49-F238E27FC236}">
                <a16:creationId xmlns:a16="http://schemas.microsoft.com/office/drawing/2014/main" id="{A104D71C-A275-4A5A-3406-B0E481A3D178}"/>
              </a:ext>
            </a:extLst>
          </p:cNvPr>
          <p:cNvPicPr>
            <a:picLocks noChangeAspect="1"/>
          </p:cNvPicPr>
          <p:nvPr/>
        </p:nvPicPr>
        <p:blipFill rotWithShape="1">
          <a:blip r:embed="rId4"/>
          <a:srcRect l="-1" t="19112" r="449" b="19823"/>
          <a:stretch/>
        </p:blipFill>
        <p:spPr>
          <a:xfrm>
            <a:off x="8643426" y="1734642"/>
            <a:ext cx="3570725" cy="1642724"/>
          </a:xfrm>
          <a:prstGeom prst="rect">
            <a:avLst/>
          </a:prstGeom>
        </p:spPr>
      </p:pic>
      <p:pic>
        <p:nvPicPr>
          <p:cNvPr id="10" name="Picture 9">
            <a:extLst>
              <a:ext uri="{FF2B5EF4-FFF2-40B4-BE49-F238E27FC236}">
                <a16:creationId xmlns:a16="http://schemas.microsoft.com/office/drawing/2014/main" id="{F67DF978-A138-DBC3-ABB7-5910FE4DD2E7}"/>
              </a:ext>
            </a:extLst>
          </p:cNvPr>
          <p:cNvPicPr>
            <a:picLocks noChangeAspect="1"/>
          </p:cNvPicPr>
          <p:nvPr/>
        </p:nvPicPr>
        <p:blipFill rotWithShape="1">
          <a:blip r:embed="rId5"/>
          <a:srcRect t="8744" b="13819"/>
          <a:stretch/>
        </p:blipFill>
        <p:spPr>
          <a:xfrm>
            <a:off x="8946160" y="1"/>
            <a:ext cx="3264217" cy="1682972"/>
          </a:xfrm>
          <a:prstGeom prst="rect">
            <a:avLst/>
          </a:prstGeom>
        </p:spPr>
      </p:pic>
      <p:pic>
        <p:nvPicPr>
          <p:cNvPr id="7" name="Picture 6">
            <a:extLst>
              <a:ext uri="{FF2B5EF4-FFF2-40B4-BE49-F238E27FC236}">
                <a16:creationId xmlns:a16="http://schemas.microsoft.com/office/drawing/2014/main" id="{3C724B9F-16AA-D21B-35F6-DA1E4AC7BC61}"/>
              </a:ext>
            </a:extLst>
          </p:cNvPr>
          <p:cNvPicPr>
            <a:picLocks noChangeAspect="1"/>
          </p:cNvPicPr>
          <p:nvPr/>
        </p:nvPicPr>
        <p:blipFill rotWithShape="1">
          <a:blip r:embed="rId6"/>
          <a:srcRect t="8956" b="11194"/>
          <a:stretch/>
        </p:blipFill>
        <p:spPr>
          <a:xfrm>
            <a:off x="9106096" y="3418742"/>
            <a:ext cx="3085904" cy="1642724"/>
          </a:xfrm>
          <a:prstGeom prst="rect">
            <a:avLst/>
          </a:prstGeom>
        </p:spPr>
      </p:pic>
      <p:sp>
        <p:nvSpPr>
          <p:cNvPr id="2" name="Pentagon 1">
            <a:extLst>
              <a:ext uri="{FF2B5EF4-FFF2-40B4-BE49-F238E27FC236}">
                <a16:creationId xmlns:a16="http://schemas.microsoft.com/office/drawing/2014/main" id="{E4D5B0D1-60F1-E03C-05DC-F3D350357FBB}"/>
              </a:ext>
            </a:extLst>
          </p:cNvPr>
          <p:cNvSpPr/>
          <p:nvPr/>
        </p:nvSpPr>
        <p:spPr>
          <a:xfrm>
            <a:off x="-50108" y="-28126"/>
            <a:ext cx="9908055" cy="6902828"/>
          </a:xfrm>
          <a:custGeom>
            <a:avLst/>
            <a:gdLst>
              <a:gd name="connsiteX0" fmla="*/ 0 w 2094046"/>
              <a:gd name="connsiteY0" fmla="*/ 0 h 5381697"/>
              <a:gd name="connsiteX1" fmla="*/ 1047023 w 2094046"/>
              <a:gd name="connsiteY1" fmla="*/ 0 h 5381697"/>
              <a:gd name="connsiteX2" fmla="*/ 2094046 w 2094046"/>
              <a:gd name="connsiteY2" fmla="*/ 2690849 h 5381697"/>
              <a:gd name="connsiteX3" fmla="*/ 1047023 w 2094046"/>
              <a:gd name="connsiteY3" fmla="*/ 5381697 h 5381697"/>
              <a:gd name="connsiteX4" fmla="*/ 0 w 2094046"/>
              <a:gd name="connsiteY4" fmla="*/ 5381697 h 5381697"/>
              <a:gd name="connsiteX5" fmla="*/ 0 w 2094046"/>
              <a:gd name="connsiteY5" fmla="*/ 0 h 5381697"/>
              <a:gd name="connsiteX0" fmla="*/ 0 w 2094046"/>
              <a:gd name="connsiteY0" fmla="*/ 0 h 5381697"/>
              <a:gd name="connsiteX1" fmla="*/ 1416971 w 2094046"/>
              <a:gd name="connsiteY1" fmla="*/ 6980 h 5381697"/>
              <a:gd name="connsiteX2" fmla="*/ 2094046 w 2094046"/>
              <a:gd name="connsiteY2" fmla="*/ 2690849 h 5381697"/>
              <a:gd name="connsiteX3" fmla="*/ 1047023 w 2094046"/>
              <a:gd name="connsiteY3" fmla="*/ 5381697 h 5381697"/>
              <a:gd name="connsiteX4" fmla="*/ 0 w 2094046"/>
              <a:gd name="connsiteY4" fmla="*/ 5381697 h 5381697"/>
              <a:gd name="connsiteX5" fmla="*/ 0 w 2094046"/>
              <a:gd name="connsiteY5" fmla="*/ 0 h 5381697"/>
              <a:gd name="connsiteX0" fmla="*/ 0 w 2094046"/>
              <a:gd name="connsiteY0" fmla="*/ 0 h 5465459"/>
              <a:gd name="connsiteX1" fmla="*/ 1416971 w 2094046"/>
              <a:gd name="connsiteY1" fmla="*/ 6980 h 5465459"/>
              <a:gd name="connsiteX2" fmla="*/ 2094046 w 2094046"/>
              <a:gd name="connsiteY2" fmla="*/ 2690849 h 5465459"/>
              <a:gd name="connsiteX3" fmla="*/ 1403011 w 2094046"/>
              <a:gd name="connsiteY3" fmla="*/ 5465459 h 5465459"/>
              <a:gd name="connsiteX4" fmla="*/ 0 w 2094046"/>
              <a:gd name="connsiteY4" fmla="*/ 5381697 h 5465459"/>
              <a:gd name="connsiteX5" fmla="*/ 0 w 2094046"/>
              <a:gd name="connsiteY5" fmla="*/ 0 h 5465459"/>
              <a:gd name="connsiteX0" fmla="*/ 3853045 w 5947091"/>
              <a:gd name="connsiteY0" fmla="*/ 0 h 5465459"/>
              <a:gd name="connsiteX1" fmla="*/ 5270016 w 5947091"/>
              <a:gd name="connsiteY1" fmla="*/ 6980 h 5465459"/>
              <a:gd name="connsiteX2" fmla="*/ 5947091 w 5947091"/>
              <a:gd name="connsiteY2" fmla="*/ 2690849 h 5465459"/>
              <a:gd name="connsiteX3" fmla="*/ 5256056 w 5947091"/>
              <a:gd name="connsiteY3" fmla="*/ 5465459 h 5465459"/>
              <a:gd name="connsiteX4" fmla="*/ 0 w 5947091"/>
              <a:gd name="connsiteY4" fmla="*/ 5395657 h 5465459"/>
              <a:gd name="connsiteX5" fmla="*/ 3853045 w 5947091"/>
              <a:gd name="connsiteY5" fmla="*/ 0 h 5465459"/>
              <a:gd name="connsiteX0" fmla="*/ 125644 w 5947091"/>
              <a:gd name="connsiteY0" fmla="*/ 111683 h 5458479"/>
              <a:gd name="connsiteX1" fmla="*/ 5270016 w 5947091"/>
              <a:gd name="connsiteY1" fmla="*/ 0 h 5458479"/>
              <a:gd name="connsiteX2" fmla="*/ 5947091 w 5947091"/>
              <a:gd name="connsiteY2" fmla="*/ 2683869 h 5458479"/>
              <a:gd name="connsiteX3" fmla="*/ 5256056 w 5947091"/>
              <a:gd name="connsiteY3" fmla="*/ 5458479 h 5458479"/>
              <a:gd name="connsiteX4" fmla="*/ 0 w 5947091"/>
              <a:gd name="connsiteY4" fmla="*/ 5388677 h 5458479"/>
              <a:gd name="connsiteX5" fmla="*/ 125644 w 5947091"/>
              <a:gd name="connsiteY5" fmla="*/ 111683 h 5458479"/>
              <a:gd name="connsiteX0" fmla="*/ 125644 w 5947091"/>
              <a:gd name="connsiteY0" fmla="*/ 6980 h 5353776"/>
              <a:gd name="connsiteX1" fmla="*/ 5290956 w 5947091"/>
              <a:gd name="connsiteY1" fmla="*/ 0 h 5353776"/>
              <a:gd name="connsiteX2" fmla="*/ 5947091 w 5947091"/>
              <a:gd name="connsiteY2" fmla="*/ 2579166 h 5353776"/>
              <a:gd name="connsiteX3" fmla="*/ 5256056 w 5947091"/>
              <a:gd name="connsiteY3" fmla="*/ 5353776 h 5353776"/>
              <a:gd name="connsiteX4" fmla="*/ 0 w 5947091"/>
              <a:gd name="connsiteY4" fmla="*/ 5283974 h 5353776"/>
              <a:gd name="connsiteX5" fmla="*/ 125644 w 5947091"/>
              <a:gd name="connsiteY5" fmla="*/ 6980 h 5353776"/>
              <a:gd name="connsiteX0" fmla="*/ 125644 w 5947091"/>
              <a:gd name="connsiteY0" fmla="*/ 6980 h 5283974"/>
              <a:gd name="connsiteX1" fmla="*/ 5290956 w 5947091"/>
              <a:gd name="connsiteY1" fmla="*/ 0 h 5283974"/>
              <a:gd name="connsiteX2" fmla="*/ 5947091 w 5947091"/>
              <a:gd name="connsiteY2" fmla="*/ 2579166 h 5283974"/>
              <a:gd name="connsiteX3" fmla="*/ 5304917 w 5947091"/>
              <a:gd name="connsiteY3" fmla="*/ 5165312 h 5283974"/>
              <a:gd name="connsiteX4" fmla="*/ 0 w 5947091"/>
              <a:gd name="connsiteY4" fmla="*/ 5283974 h 5283974"/>
              <a:gd name="connsiteX5" fmla="*/ 125644 w 5947091"/>
              <a:gd name="connsiteY5" fmla="*/ 6980 h 5283974"/>
              <a:gd name="connsiteX0" fmla="*/ 0 w 5821447"/>
              <a:gd name="connsiteY0" fmla="*/ 6980 h 5165312"/>
              <a:gd name="connsiteX1" fmla="*/ 5165312 w 5821447"/>
              <a:gd name="connsiteY1" fmla="*/ 0 h 5165312"/>
              <a:gd name="connsiteX2" fmla="*/ 5821447 w 5821447"/>
              <a:gd name="connsiteY2" fmla="*/ 2579166 h 5165312"/>
              <a:gd name="connsiteX3" fmla="*/ 5179273 w 5821447"/>
              <a:gd name="connsiteY3" fmla="*/ 5165312 h 5165312"/>
              <a:gd name="connsiteX4" fmla="*/ 467669 w 5821447"/>
              <a:gd name="connsiteY4" fmla="*/ 5004768 h 5165312"/>
              <a:gd name="connsiteX5" fmla="*/ 0 w 5821447"/>
              <a:gd name="connsiteY5" fmla="*/ 6980 h 5165312"/>
              <a:gd name="connsiteX0" fmla="*/ 1 w 5821448"/>
              <a:gd name="connsiteY0" fmla="*/ 6980 h 5165312"/>
              <a:gd name="connsiteX1" fmla="*/ 5165313 w 5821448"/>
              <a:gd name="connsiteY1" fmla="*/ 0 h 5165312"/>
              <a:gd name="connsiteX2" fmla="*/ 5821448 w 5821448"/>
              <a:gd name="connsiteY2" fmla="*/ 2579166 h 5165312"/>
              <a:gd name="connsiteX3" fmla="*/ 5179274 w 5821448"/>
              <a:gd name="connsiteY3" fmla="*/ 5165312 h 5165312"/>
              <a:gd name="connsiteX4" fmla="*/ 0 w 5821448"/>
              <a:gd name="connsiteY4" fmla="*/ 5151351 h 5165312"/>
              <a:gd name="connsiteX5" fmla="*/ 1 w 5821448"/>
              <a:gd name="connsiteY5" fmla="*/ 6980 h 5165312"/>
              <a:gd name="connsiteX0" fmla="*/ 1 w 5821448"/>
              <a:gd name="connsiteY0" fmla="*/ 6980 h 5165312"/>
              <a:gd name="connsiteX1" fmla="*/ 5165313 w 5821448"/>
              <a:gd name="connsiteY1" fmla="*/ 0 h 5165312"/>
              <a:gd name="connsiteX2" fmla="*/ 5821448 w 5821448"/>
              <a:gd name="connsiteY2" fmla="*/ 2579166 h 5165312"/>
              <a:gd name="connsiteX3" fmla="*/ 5172294 w 5821448"/>
              <a:gd name="connsiteY3" fmla="*/ 5165312 h 5165312"/>
              <a:gd name="connsiteX4" fmla="*/ 0 w 5821448"/>
              <a:gd name="connsiteY4" fmla="*/ 5151351 h 5165312"/>
              <a:gd name="connsiteX5" fmla="*/ 1 w 5821448"/>
              <a:gd name="connsiteY5" fmla="*/ 6980 h 5165312"/>
              <a:gd name="connsiteX0" fmla="*/ 0 w 7431041"/>
              <a:gd name="connsiteY0" fmla="*/ 0 h 5177121"/>
              <a:gd name="connsiteX1" fmla="*/ 6774906 w 7431041"/>
              <a:gd name="connsiteY1" fmla="*/ 11809 h 5177121"/>
              <a:gd name="connsiteX2" fmla="*/ 7431041 w 7431041"/>
              <a:gd name="connsiteY2" fmla="*/ 2590975 h 5177121"/>
              <a:gd name="connsiteX3" fmla="*/ 6781887 w 7431041"/>
              <a:gd name="connsiteY3" fmla="*/ 5177121 h 5177121"/>
              <a:gd name="connsiteX4" fmla="*/ 1609593 w 7431041"/>
              <a:gd name="connsiteY4" fmla="*/ 5163160 h 5177121"/>
              <a:gd name="connsiteX5" fmla="*/ 0 w 7431041"/>
              <a:gd name="connsiteY5" fmla="*/ 0 h 5177121"/>
              <a:gd name="connsiteX0" fmla="*/ 0 w 7431041"/>
              <a:gd name="connsiteY0" fmla="*/ 0 h 5177121"/>
              <a:gd name="connsiteX1" fmla="*/ 6774906 w 7431041"/>
              <a:gd name="connsiteY1" fmla="*/ 11809 h 5177121"/>
              <a:gd name="connsiteX2" fmla="*/ 7431041 w 7431041"/>
              <a:gd name="connsiteY2" fmla="*/ 2590975 h 5177121"/>
              <a:gd name="connsiteX3" fmla="*/ 6781887 w 7431041"/>
              <a:gd name="connsiteY3" fmla="*/ 5177121 h 5177121"/>
              <a:gd name="connsiteX4" fmla="*/ 6262 w 7431041"/>
              <a:gd name="connsiteY4" fmla="*/ 5169423 h 5177121"/>
              <a:gd name="connsiteX5" fmla="*/ 0 w 7431041"/>
              <a:gd name="connsiteY5" fmla="*/ 0 h 517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1041" h="5177121">
                <a:moveTo>
                  <a:pt x="0" y="0"/>
                </a:moveTo>
                <a:lnTo>
                  <a:pt x="6774906" y="11809"/>
                </a:lnTo>
                <a:lnTo>
                  <a:pt x="7431041" y="2590975"/>
                </a:lnTo>
                <a:lnTo>
                  <a:pt x="6781887" y="5177121"/>
                </a:lnTo>
                <a:lnTo>
                  <a:pt x="6262" y="5169423"/>
                </a:lnTo>
                <a:cubicBezTo>
                  <a:pt x="6262" y="3454633"/>
                  <a:pt x="0" y="1714790"/>
                  <a:pt x="0" y="0"/>
                </a:cubicBezTo>
                <a:close/>
              </a:path>
            </a:pathLst>
          </a:custGeom>
          <a:solidFill>
            <a:srgbClr val="1F0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8" name="TextBox 7">
            <a:extLst>
              <a:ext uri="{FF2B5EF4-FFF2-40B4-BE49-F238E27FC236}">
                <a16:creationId xmlns:a16="http://schemas.microsoft.com/office/drawing/2014/main" id="{66320C38-4D0D-0918-40AF-D99D34409D1E}"/>
              </a:ext>
            </a:extLst>
          </p:cNvPr>
          <p:cNvSpPr txBox="1"/>
          <p:nvPr/>
        </p:nvSpPr>
        <p:spPr>
          <a:xfrm>
            <a:off x="429801" y="324283"/>
            <a:ext cx="7075443" cy="697563"/>
          </a:xfrm>
          <a:prstGeom prst="rect">
            <a:avLst/>
          </a:prstGeom>
          <a:noFill/>
        </p:spPr>
        <p:txBody>
          <a:bodyPr wrap="square" lIns="121920" tIns="60960" rIns="121920" bIns="60960" rtlCol="0" anchor="t">
            <a:spAutoFit/>
          </a:bodyPr>
          <a:lstStyle/>
          <a:p>
            <a:pPr defTabSz="1219170">
              <a:buClr>
                <a:srgbClr val="000000"/>
              </a:buClr>
            </a:pPr>
            <a:r>
              <a:rPr lang="en-US" sz="3733" kern="0" dirty="0">
                <a:solidFill>
                  <a:srgbClr val="FFFFFF"/>
                </a:solidFill>
                <a:latin typeface="Rockwell"/>
                <a:cs typeface="Arial"/>
                <a:sym typeface="Arial"/>
              </a:rPr>
              <a:t>Explore More</a:t>
            </a:r>
          </a:p>
        </p:txBody>
      </p:sp>
      <p:sp>
        <p:nvSpPr>
          <p:cNvPr id="3" name="TextBox 2">
            <a:extLst>
              <a:ext uri="{FF2B5EF4-FFF2-40B4-BE49-F238E27FC236}">
                <a16:creationId xmlns:a16="http://schemas.microsoft.com/office/drawing/2014/main" id="{9FCFA295-76FE-667A-13C4-EB5B755D0951}"/>
              </a:ext>
            </a:extLst>
          </p:cNvPr>
          <p:cNvSpPr txBox="1"/>
          <p:nvPr/>
        </p:nvSpPr>
        <p:spPr>
          <a:xfrm>
            <a:off x="551981" y="1099518"/>
            <a:ext cx="8091445" cy="4018408"/>
          </a:xfrm>
          <a:prstGeom prst="rect">
            <a:avLst/>
          </a:prstGeom>
          <a:noFill/>
        </p:spPr>
        <p:txBody>
          <a:bodyPr wrap="square" rtlCol="0">
            <a:spAutoFit/>
          </a:bodyPr>
          <a:lstStyle/>
          <a:p>
            <a:pPr marL="285750" lvl="0" indent="-285750">
              <a:buFont typeface="Arial" panose="020B0604020202020204" pitchFamily="34" charset="0"/>
              <a:buChar char="•"/>
            </a:pPr>
            <a:r>
              <a:rPr lang="en-US" dirty="0">
                <a:solidFill>
                  <a:schemeClr val="bg1"/>
                </a:solidFill>
              </a:rPr>
              <a:t>LVA </a:t>
            </a:r>
            <a:r>
              <a:rPr lang="en-US" i="1" dirty="0" err="1">
                <a:solidFill>
                  <a:schemeClr val="bg1"/>
                </a:solidFill>
              </a:rPr>
              <a:t>Uncommonwealth</a:t>
            </a:r>
            <a:r>
              <a:rPr lang="en-US" dirty="0">
                <a:solidFill>
                  <a:schemeClr val="bg1"/>
                </a:solidFill>
              </a:rPr>
              <a:t> Blog 10/29/2020: </a:t>
            </a:r>
            <a:r>
              <a:rPr lang="en-US" u="sng" dirty="0">
                <a:hlinkClick r:id="rId7"/>
              </a:rPr>
              <a:t>What’s Your Excuse? 1793 Mecklenburg County Election Excuses</a:t>
            </a:r>
            <a:endParaRPr lang="en-US" sz="1600" dirty="0"/>
          </a:p>
          <a:p>
            <a:pPr lvl="1"/>
            <a:r>
              <a:rPr lang="en-US" dirty="0">
                <a:solidFill>
                  <a:schemeClr val="bg1"/>
                </a:solidFill>
              </a:rPr>
              <a:t>Link to LVA’s collection </a:t>
            </a:r>
            <a:r>
              <a:rPr lang="en-US" u="sng" dirty="0">
                <a:hlinkClick r:id="rId8"/>
              </a:rPr>
              <a:t>finding aid</a:t>
            </a:r>
            <a:endParaRPr lang="en-US" sz="1600" dirty="0"/>
          </a:p>
          <a:p>
            <a:pPr marL="380990" indent="-380990" defTabSz="1219170">
              <a:lnSpc>
                <a:spcPts val="2560"/>
              </a:lnSpc>
              <a:buClr>
                <a:srgbClr val="FFFFFF"/>
              </a:buClr>
              <a:buFont typeface="Wingdings" pitchFamily="2" charset="2"/>
              <a:buChar char="§"/>
            </a:pPr>
            <a:endParaRPr lang="en-US" sz="1867" kern="0" dirty="0">
              <a:solidFill>
                <a:srgbClr val="FFFFFF"/>
              </a:solidFill>
              <a:latin typeface="Arial"/>
              <a:cs typeface="Arial"/>
              <a:sym typeface="Arial"/>
            </a:endParaRPr>
          </a:p>
          <a:p>
            <a:pPr marL="380990" indent="-380990" defTabSz="1219170">
              <a:lnSpc>
                <a:spcPts val="2560"/>
              </a:lnSpc>
              <a:buClr>
                <a:srgbClr val="FFFFFF"/>
              </a:buClr>
              <a:buFont typeface="Wingdings" pitchFamily="2" charset="2"/>
              <a:buChar char="§"/>
            </a:pPr>
            <a:endParaRPr lang="en-US" sz="1867" kern="0" dirty="0">
              <a:solidFill>
                <a:srgbClr val="FFFFFF"/>
              </a:solidFill>
              <a:latin typeface="Arial"/>
              <a:cs typeface="Arial"/>
              <a:sym typeface="Arial"/>
            </a:endParaRPr>
          </a:p>
          <a:p>
            <a:pPr marL="285750" lvl="0" indent="-285750">
              <a:buFont typeface="Arial" panose="020B0604020202020204" pitchFamily="34" charset="0"/>
              <a:buChar char="•"/>
            </a:pPr>
            <a:r>
              <a:rPr lang="en-US" dirty="0">
                <a:solidFill>
                  <a:schemeClr val="bg1"/>
                </a:solidFill>
              </a:rPr>
              <a:t>LVA</a:t>
            </a:r>
            <a:r>
              <a:rPr lang="en-US" dirty="0"/>
              <a:t> </a:t>
            </a:r>
            <a:r>
              <a:rPr lang="en-US" u="sng" dirty="0">
                <a:hlinkClick r:id="rId9"/>
              </a:rPr>
              <a:t>Research Notes #21</a:t>
            </a:r>
            <a:r>
              <a:rPr lang="en-US" dirty="0"/>
              <a:t>: </a:t>
            </a:r>
            <a:r>
              <a:rPr lang="en-US" dirty="0">
                <a:solidFill>
                  <a:schemeClr val="bg1"/>
                </a:solidFill>
              </a:rPr>
              <a:t>Virginia Election Records: Presidential and Congressional Election Returns at the Library of Virginia</a:t>
            </a:r>
            <a:endParaRPr lang="en-US" sz="1600" dirty="0">
              <a:solidFill>
                <a:schemeClr val="bg1"/>
              </a:solidFill>
            </a:endParaRPr>
          </a:p>
          <a:p>
            <a:pPr lvl="1"/>
            <a:r>
              <a:rPr lang="en-US" dirty="0">
                <a:solidFill>
                  <a:schemeClr val="bg1"/>
                </a:solidFill>
              </a:rPr>
              <a:t>[</a:t>
            </a:r>
            <a:r>
              <a:rPr lang="en-US" u="sng" dirty="0">
                <a:hlinkClick r:id="rId10"/>
              </a:rPr>
              <a:t>Link to pdf</a:t>
            </a:r>
            <a:r>
              <a:rPr lang="en-US" dirty="0">
                <a:solidFill>
                  <a:schemeClr val="bg1"/>
                </a:solidFill>
              </a:rPr>
              <a:t>, if preferred]</a:t>
            </a:r>
          </a:p>
          <a:p>
            <a:pPr lvl="1"/>
            <a:endParaRPr lang="en-US" sz="1600">
              <a:solidFill>
                <a:schemeClr val="bg1"/>
              </a:solidFill>
            </a:endParaRPr>
          </a:p>
          <a:p>
            <a:pPr lvl="1"/>
            <a:endParaRPr lang="en-US" sz="1600" dirty="0">
              <a:solidFill>
                <a:schemeClr val="bg1"/>
              </a:solidFill>
            </a:endParaRPr>
          </a:p>
          <a:p>
            <a:pPr lvl="1"/>
            <a:endParaRPr lang="en-US" sz="1600" dirty="0">
              <a:solidFill>
                <a:schemeClr val="bg1"/>
              </a:solidFill>
            </a:endParaRPr>
          </a:p>
          <a:p>
            <a:pPr marL="285750" indent="-285750">
              <a:buFont typeface="Arial" panose="020B0604020202020204" pitchFamily="34" charset="0"/>
              <a:buChar char="•"/>
            </a:pPr>
            <a:r>
              <a:rPr lang="en-US" dirty="0">
                <a:solidFill>
                  <a:schemeClr val="bg1"/>
                </a:solidFill>
              </a:rPr>
              <a:t>Virginia Acts of Assembly 1803, p.19-20, Chap. XVII, “</a:t>
            </a:r>
            <a:r>
              <a:rPr lang="en-US" u="sng" dirty="0">
                <a:hlinkClick r:id="rId11"/>
              </a:rPr>
              <a:t>An Act concerning Election of Members of General Assembly</a:t>
            </a:r>
            <a:r>
              <a:rPr lang="en-US" dirty="0"/>
              <a:t>.” </a:t>
            </a:r>
            <a:r>
              <a:rPr lang="en-US" dirty="0">
                <a:solidFill>
                  <a:schemeClr val="bg1"/>
                </a:solidFill>
              </a:rPr>
              <a:t>Passed 12/20/1785.</a:t>
            </a:r>
            <a:endParaRPr lang="en-US" sz="1867" kern="0" dirty="0">
              <a:solidFill>
                <a:srgbClr val="FFFFFF"/>
              </a:solidFill>
              <a:latin typeface="Arial"/>
              <a:cs typeface="Arial"/>
              <a:sym typeface="Arial"/>
            </a:endParaRPr>
          </a:p>
          <a:p>
            <a:pPr marL="380990" indent="-380990" defTabSz="1219170">
              <a:lnSpc>
                <a:spcPts val="2560"/>
              </a:lnSpc>
              <a:buClr>
                <a:srgbClr val="FFFFFF"/>
              </a:buClr>
              <a:buFont typeface="Wingdings" pitchFamily="2" charset="2"/>
              <a:buChar char="§"/>
            </a:pPr>
            <a:endParaRPr lang="en-US" sz="1867" kern="0" dirty="0">
              <a:solidFill>
                <a:srgbClr val="FFFFFF"/>
              </a:solidFill>
              <a:latin typeface="Arial"/>
              <a:cs typeface="Arial"/>
              <a:sym typeface="Arial"/>
            </a:endParaRPr>
          </a:p>
        </p:txBody>
      </p:sp>
    </p:spTree>
    <p:extLst>
      <p:ext uri="{BB962C8B-B14F-4D97-AF65-F5344CB8AC3E}">
        <p14:creationId xmlns:p14="http://schemas.microsoft.com/office/powerpoint/2010/main" val="3855619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Placeholder 7" descr="Text, letter&#10;&#10;AI-generated content may be incorrect.">
            <a:extLst>
              <a:ext uri="{FF2B5EF4-FFF2-40B4-BE49-F238E27FC236}">
                <a16:creationId xmlns:a16="http://schemas.microsoft.com/office/drawing/2014/main" id="{2968AB4D-08FB-B541-AE7C-125D86A6A83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047" b="3047"/>
          <a:stretch>
            <a:fillRect/>
          </a:stretch>
        </p:blipFill>
        <p:spPr>
          <a:xfrm>
            <a:off x="967216" y="351130"/>
            <a:ext cx="9753600" cy="5486400"/>
          </a:xfrm>
        </p:spPr>
      </p:pic>
      <p:sp>
        <p:nvSpPr>
          <p:cNvPr id="6" name="Text Placeholder 5">
            <a:extLst>
              <a:ext uri="{FF2B5EF4-FFF2-40B4-BE49-F238E27FC236}">
                <a16:creationId xmlns:a16="http://schemas.microsoft.com/office/drawing/2014/main" id="{34E96247-B37D-E466-F710-CEF06F3CAC03}"/>
              </a:ext>
            </a:extLst>
          </p:cNvPr>
          <p:cNvSpPr>
            <a:spLocks noGrp="1"/>
          </p:cNvSpPr>
          <p:nvPr>
            <p:ph type="body" sz="quarter" idx="11"/>
          </p:nvPr>
        </p:nvSpPr>
        <p:spPr>
          <a:xfrm>
            <a:off x="1048178" y="5924257"/>
            <a:ext cx="9672638" cy="582613"/>
          </a:xfrm>
        </p:spPr>
        <p:txBody>
          <a:bodyPr>
            <a:normAutofit fontScale="55000" lnSpcReduction="20000"/>
          </a:bodyPr>
          <a:lstStyle/>
          <a:p>
            <a:r>
              <a:rPr lang="en-US" i="1" dirty="0">
                <a:solidFill>
                  <a:srgbClr val="1F0334"/>
                </a:solidFill>
                <a:latin typeface="Times New Roman" panose="02020603050405020304" pitchFamily="18" charset="0"/>
                <a:cs typeface="Times New Roman" panose="02020603050405020304" pitchFamily="18" charset="0"/>
              </a:rPr>
              <a:t>Clarke, Stephan. Mecklenburg County (Va.) Election Records: Election Excuses, 1793. Local government records collection, Mecklenburg County Court Records. The Library of Virginia, Richmond, Virginia, 23219.</a:t>
            </a:r>
          </a:p>
        </p:txBody>
      </p:sp>
    </p:spTree>
    <p:extLst>
      <p:ext uri="{BB962C8B-B14F-4D97-AF65-F5344CB8AC3E}">
        <p14:creationId xmlns:p14="http://schemas.microsoft.com/office/powerpoint/2010/main" val="449345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007505B7-8FEB-2295-068E-C4329C677DF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A33F12A1-EA75-D8B0-79C6-7A14529AA3D3}"/>
              </a:ext>
            </a:extLst>
          </p:cNvPr>
          <p:cNvSpPr txBox="1"/>
          <p:nvPr/>
        </p:nvSpPr>
        <p:spPr>
          <a:xfrm>
            <a:off x="5884497" y="351130"/>
            <a:ext cx="5787044" cy="17851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lang="en-US" sz="5400" kern="0" dirty="0">
                <a:solidFill>
                  <a:srgbClr val="FFFFFF"/>
                </a:solidFill>
                <a:latin typeface="Rockwell"/>
                <a:cs typeface="Arial"/>
                <a:sym typeface="Arial"/>
              </a:rPr>
              <a:t>Stephan Clarke [1]</a:t>
            </a:r>
            <a:r>
              <a:rPr kumimoji="0" lang="en-US" sz="5400" b="0" i="0" u="none" strike="noStrike" kern="0" cap="none" spc="0" normalizeH="0" baseline="0" noProof="0" dirty="0">
                <a:ln>
                  <a:noFill/>
                </a:ln>
                <a:solidFill>
                  <a:srgbClr val="FFFFFF"/>
                </a:solidFill>
                <a:effectLst/>
                <a:uLnTx/>
                <a:uFillTx/>
                <a:latin typeface="Rockwell"/>
                <a:ea typeface="+mn-ea"/>
                <a:cs typeface="Arial"/>
                <a:sym typeface="Arial"/>
              </a:rPr>
              <a:t> </a:t>
            </a:r>
          </a:p>
        </p:txBody>
      </p:sp>
      <p:sp>
        <p:nvSpPr>
          <p:cNvPr id="2" name="TextBox 1">
            <a:extLst>
              <a:ext uri="{FF2B5EF4-FFF2-40B4-BE49-F238E27FC236}">
                <a16:creationId xmlns:a16="http://schemas.microsoft.com/office/drawing/2014/main" id="{EAE639F4-684F-524C-A04B-53D3F709F2C6}"/>
              </a:ext>
            </a:extLst>
          </p:cNvPr>
          <p:cNvSpPr txBox="1"/>
          <p:nvPr/>
        </p:nvSpPr>
        <p:spPr>
          <a:xfrm>
            <a:off x="500333" y="2009695"/>
            <a:ext cx="7626028" cy="3016210"/>
          </a:xfrm>
          <a:prstGeom prst="rect">
            <a:avLst/>
          </a:prstGeom>
          <a:noFill/>
        </p:spPr>
        <p:txBody>
          <a:bodyPr wrap="square" rtlCol="0">
            <a:spAutoFit/>
          </a:bodyPr>
          <a:lstStyle/>
          <a:p>
            <a:pPr marL="0" marR="0">
              <a:spcBef>
                <a:spcPts val="0"/>
              </a:spcBef>
              <a:spcAft>
                <a:spcPts val="0"/>
              </a:spcAf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t>6</a:t>
            </a:r>
            <a:r>
              <a:rPr lang="en-US" baseline="30000" dirty="0"/>
              <a:t>th</a:t>
            </a:r>
            <a:r>
              <a:rPr lang="en-US" dirty="0"/>
              <a:t> Sept. 1793</a:t>
            </a:r>
          </a:p>
          <a:p>
            <a:r>
              <a:rPr lang="en-US" dirty="0"/>
              <a:t>Stephan Clark Came before me &amp; made oath that the reason he did not attend the last election for </a:t>
            </a:r>
            <a:r>
              <a:rPr lang="en-US" dirty="0" err="1"/>
              <a:t>afsembly</a:t>
            </a:r>
            <a:r>
              <a:rPr lang="en-US" dirty="0"/>
              <a:t> man was that it </a:t>
            </a:r>
            <a:r>
              <a:rPr lang="en-US" dirty="0" err="1"/>
              <a:t>appeard</a:t>
            </a:r>
            <a:r>
              <a:rPr lang="en-US" dirty="0"/>
              <a:t> like a </a:t>
            </a:r>
            <a:r>
              <a:rPr lang="en-US" dirty="0" err="1"/>
              <a:t>reany</a:t>
            </a:r>
            <a:r>
              <a:rPr lang="en-US" dirty="0"/>
              <a:t> day &amp; he had no beast to ride…		[N,Y, </a:t>
            </a:r>
            <a:r>
              <a:rPr lang="en-US" dirty="0" err="1"/>
              <a:t>Sperd</a:t>
            </a:r>
            <a:r>
              <a:rPr lang="en-US" dirty="0"/>
              <a:t>]</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Clarke, Stephan. Mecklenburg County (Va.) Election Records: Election Excuses, 1793. Local government records collection, Mecklenburg County Court Records. The Library of Virginia, Richmond, Virginia, 23219.</a:t>
            </a:r>
            <a:br>
              <a:rPr lang="en-US" sz="1600" dirty="0"/>
            </a:b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2626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169143C1-9793-D9F2-13FC-75F738DA943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F76C356-11DF-A7E4-ADD9-C2ABAB97FCFA}"/>
              </a:ext>
            </a:extLst>
          </p:cNvPr>
          <p:cNvSpPr>
            <a:spLocks noGrp="1"/>
          </p:cNvSpPr>
          <p:nvPr>
            <p:ph type="body" sz="quarter" idx="11"/>
          </p:nvPr>
        </p:nvSpPr>
        <p:spPr>
          <a:xfrm>
            <a:off x="1259681" y="5978526"/>
            <a:ext cx="9672638" cy="582613"/>
          </a:xfrm>
        </p:spPr>
        <p:txBody>
          <a:bodyPr>
            <a:normAutofit fontScale="55000" lnSpcReduction="20000"/>
          </a:bodyPr>
          <a:lstStyle/>
          <a:p>
            <a:r>
              <a:rPr lang="en-US" i="1" dirty="0">
                <a:solidFill>
                  <a:srgbClr val="1F0334"/>
                </a:solidFill>
                <a:latin typeface="Times New Roman" panose="02020603050405020304" pitchFamily="18" charset="0"/>
                <a:cs typeface="Times New Roman" panose="02020603050405020304" pitchFamily="18" charset="0"/>
              </a:rPr>
              <a:t>Fox, Richard. Mecklenburg County (Va.) Election Records: Election Excuses, 1793. Local government records collection, Mecklenburg County Court Records. The Library of Virginia, Richmond, Virginia, 23219.</a:t>
            </a:r>
          </a:p>
        </p:txBody>
      </p:sp>
      <p:pic>
        <p:nvPicPr>
          <p:cNvPr id="15" name="Picture Placeholder 14" descr="Text, letter&#10;&#10;AI-generated content may be incorrect.">
            <a:extLst>
              <a:ext uri="{FF2B5EF4-FFF2-40B4-BE49-F238E27FC236}">
                <a16:creationId xmlns:a16="http://schemas.microsoft.com/office/drawing/2014/main" id="{3A86F1D6-509C-15ED-BDA4-C5CB537990A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06" r="506"/>
          <a:stretch>
            <a:fillRect/>
          </a:stretch>
        </p:blipFill>
        <p:spPr>
          <a:xfrm>
            <a:off x="571500" y="0"/>
            <a:ext cx="10934700" cy="5973763"/>
          </a:xfrm>
        </p:spPr>
      </p:pic>
    </p:spTree>
    <p:extLst>
      <p:ext uri="{BB962C8B-B14F-4D97-AF65-F5344CB8AC3E}">
        <p14:creationId xmlns:p14="http://schemas.microsoft.com/office/powerpoint/2010/main" val="235141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F014B1-FDA7-E87C-EB0B-1DD205CFD08A}"/>
              </a:ext>
            </a:extLst>
          </p:cNvPr>
          <p:cNvSpPr txBox="1"/>
          <p:nvPr/>
        </p:nvSpPr>
        <p:spPr>
          <a:xfrm>
            <a:off x="5867244" y="359757"/>
            <a:ext cx="5787044" cy="17851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lang="en-US" sz="5400" kern="0" dirty="0">
                <a:latin typeface="Rockwell"/>
                <a:cs typeface="Arial"/>
                <a:sym typeface="Arial"/>
              </a:rPr>
              <a:t>Richard Fox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lang="en-US" sz="5400" kern="0" dirty="0">
                <a:latin typeface="Rockwell"/>
                <a:cs typeface="Arial"/>
                <a:sym typeface="Arial"/>
              </a:rPr>
              <a:t>[2]</a:t>
            </a:r>
            <a:endParaRPr kumimoji="0" lang="en-US" sz="5400" b="0" i="0" u="none" strike="noStrike" kern="0" cap="none" spc="0" normalizeH="0" baseline="0" noProof="0" dirty="0">
              <a:ln>
                <a:noFill/>
              </a:ln>
              <a:effectLst/>
              <a:uLnTx/>
              <a:uFillTx/>
              <a:latin typeface="Rockwell"/>
              <a:ea typeface="+mn-ea"/>
              <a:cs typeface="Arial"/>
              <a:sym typeface="Arial"/>
            </a:endParaRPr>
          </a:p>
        </p:txBody>
      </p:sp>
      <p:sp>
        <p:nvSpPr>
          <p:cNvPr id="8" name="TextBox 7">
            <a:extLst>
              <a:ext uri="{FF2B5EF4-FFF2-40B4-BE49-F238E27FC236}">
                <a16:creationId xmlns:a16="http://schemas.microsoft.com/office/drawing/2014/main" id="{55317E54-2688-8C6E-BCB0-599224830FDD}"/>
              </a:ext>
            </a:extLst>
          </p:cNvPr>
          <p:cNvSpPr txBox="1"/>
          <p:nvPr/>
        </p:nvSpPr>
        <p:spPr>
          <a:xfrm>
            <a:off x="425569" y="1450707"/>
            <a:ext cx="8978204" cy="4093428"/>
          </a:xfrm>
          <a:prstGeom prst="rect">
            <a:avLst/>
          </a:prstGeom>
          <a:noFill/>
        </p:spPr>
        <p:txBody>
          <a:bodyPr wrap="square" rtlCol="0">
            <a:spAutoFit/>
          </a:bodyPr>
          <a:lstStyle/>
          <a:p>
            <a:endParaRPr lang="en-US" dirty="0"/>
          </a:p>
          <a:p>
            <a:endParaRPr lang="en-US" dirty="0"/>
          </a:p>
          <a:p>
            <a:r>
              <a:rPr lang="en-US" dirty="0"/>
              <a:t>Mecklenburg County</a:t>
            </a:r>
          </a:p>
          <a:p>
            <a:r>
              <a:rPr lang="en-US" dirty="0"/>
              <a:t>Richard Fox this day came before me and made oath that he did not know of the day appointed for choosing a representative in </a:t>
            </a:r>
            <a:r>
              <a:rPr lang="en-US" dirty="0" err="1"/>
              <a:t>Congrefs</a:t>
            </a:r>
            <a:r>
              <a:rPr lang="en-US" dirty="0"/>
              <a:t> for this district until the evening before, when he had left home to go </a:t>
            </a:r>
            <a:r>
              <a:rPr lang="en-US" strike="sngStrike" dirty="0"/>
              <a:t>a fishing</a:t>
            </a:r>
            <a:r>
              <a:rPr lang="en-US" dirty="0"/>
              <a:t> to the Horseford a fishing and that if he had known of the appointment before he left home he would have attended the election. Given under my hand this 7</a:t>
            </a:r>
            <a:r>
              <a:rPr lang="en-US" baseline="30000" dirty="0"/>
              <a:t>th</a:t>
            </a:r>
            <a:r>
              <a:rPr lang="en-US" dirty="0"/>
              <a:t> day of October 1793.  </a:t>
            </a:r>
          </a:p>
          <a:p>
            <a:r>
              <a:rPr lang="en-US" dirty="0"/>
              <a:t> </a:t>
            </a:r>
          </a:p>
          <a:p>
            <a:r>
              <a:rPr lang="en-US" dirty="0" err="1"/>
              <a:t>Saml</a:t>
            </a:r>
            <a:r>
              <a:rPr lang="en-US" dirty="0"/>
              <a:t> Goode</a:t>
            </a:r>
          </a:p>
          <a:p>
            <a:pPr marL="0" marR="0">
              <a:spcBef>
                <a:spcPts val="0"/>
              </a:spcBef>
              <a:spcAft>
                <a:spcPts val="0"/>
              </a:spcAft>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400" kern="100" dirty="0">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dirty="0">
                <a:solidFill>
                  <a:srgbClr val="1F0334"/>
                </a:solidFill>
                <a:latin typeface="Times New Roman" panose="02020603050405020304" pitchFamily="18" charset="0"/>
                <a:cs typeface="Times New Roman" panose="02020603050405020304" pitchFamily="18" charset="0"/>
              </a:rPr>
              <a:t>Fox, Richard. Mecklenburg County (Va.) Election Records: Election Excuses, 1793. Local government records collection, Mecklenburg County Court Records. The Library of Virginia, Richmond, Virginia, 23219.</a:t>
            </a:r>
          </a:p>
        </p:txBody>
      </p:sp>
    </p:spTree>
    <p:extLst>
      <p:ext uri="{BB962C8B-B14F-4D97-AF65-F5344CB8AC3E}">
        <p14:creationId xmlns:p14="http://schemas.microsoft.com/office/powerpoint/2010/main" val="2897865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D5BB9EFF-2B15-07D1-3F4C-A0027D70311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DB4ECA1-9CB7-A3A7-7BD2-1FC91ED4528E}"/>
              </a:ext>
            </a:extLst>
          </p:cNvPr>
          <p:cNvSpPr>
            <a:spLocks noGrp="1"/>
          </p:cNvSpPr>
          <p:nvPr>
            <p:ph type="body" sz="quarter" idx="11"/>
          </p:nvPr>
        </p:nvSpPr>
        <p:spPr>
          <a:xfrm>
            <a:off x="1048178" y="5924257"/>
            <a:ext cx="9672638" cy="582613"/>
          </a:xfrm>
        </p:spPr>
        <p:txBody>
          <a:bodyPr>
            <a:normAutofit fontScale="55000" lnSpcReduction="20000"/>
          </a:bodyPr>
          <a:lstStyle/>
          <a:p>
            <a:r>
              <a:rPr lang="en-US" i="1" dirty="0">
                <a:solidFill>
                  <a:srgbClr val="1F0334"/>
                </a:solidFill>
                <a:latin typeface="Times New Roman" panose="02020603050405020304" pitchFamily="18" charset="0"/>
                <a:cs typeface="Times New Roman" panose="02020603050405020304" pitchFamily="18" charset="0"/>
              </a:rPr>
              <a:t>Garner, James. Mecklenburg County (Va.) Election Records: Election Excuses, 1793. Local government records collection, Mecklenburg County Court Records. The Library of Virginia, Richmond, Virginia, 23219.</a:t>
            </a:r>
          </a:p>
        </p:txBody>
      </p:sp>
      <p:pic>
        <p:nvPicPr>
          <p:cNvPr id="19" name="Picture Placeholder 18" descr="Text, letter&#10;&#10;AI-generated content may be incorrect.">
            <a:extLst>
              <a:ext uri="{FF2B5EF4-FFF2-40B4-BE49-F238E27FC236}">
                <a16:creationId xmlns:a16="http://schemas.microsoft.com/office/drawing/2014/main" id="{8C049226-4977-19B2-751C-4756611B195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341" b="2341"/>
          <a:stretch>
            <a:fillRect/>
          </a:stretch>
        </p:blipFill>
        <p:spPr>
          <a:xfrm>
            <a:off x="1048178" y="351130"/>
            <a:ext cx="9753600" cy="5486400"/>
          </a:xfrm>
        </p:spPr>
      </p:pic>
    </p:spTree>
    <p:extLst>
      <p:ext uri="{BB962C8B-B14F-4D97-AF65-F5344CB8AC3E}">
        <p14:creationId xmlns:p14="http://schemas.microsoft.com/office/powerpoint/2010/main" val="3169186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F177FE1-74B4-FDB5-F116-B97FFB9354D2}"/>
              </a:ext>
            </a:extLst>
          </p:cNvPr>
          <p:cNvSpPr txBox="1"/>
          <p:nvPr/>
        </p:nvSpPr>
        <p:spPr>
          <a:xfrm>
            <a:off x="5884497" y="351130"/>
            <a:ext cx="5787044" cy="17851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lang="en-US" sz="5400" kern="0" dirty="0">
                <a:solidFill>
                  <a:srgbClr val="FFFFFF"/>
                </a:solidFill>
                <a:latin typeface="Rockwell"/>
                <a:cs typeface="Arial"/>
                <a:sym typeface="Arial"/>
              </a:rPr>
              <a:t>James Garner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lang="en-US" sz="5400" kern="0" dirty="0">
                <a:solidFill>
                  <a:srgbClr val="FFFFFF"/>
                </a:solidFill>
                <a:latin typeface="Rockwell"/>
                <a:cs typeface="Arial"/>
                <a:sym typeface="Arial"/>
              </a:rPr>
              <a:t>[3]</a:t>
            </a:r>
            <a:r>
              <a:rPr kumimoji="0" lang="en-US" sz="5400" b="0" i="0" u="none" strike="noStrike" kern="0" cap="none" spc="0" normalizeH="0" baseline="0" noProof="0" dirty="0">
                <a:ln>
                  <a:noFill/>
                </a:ln>
                <a:solidFill>
                  <a:srgbClr val="FFFFFF"/>
                </a:solidFill>
                <a:effectLst/>
                <a:uLnTx/>
                <a:uFillTx/>
                <a:latin typeface="Rockwell"/>
                <a:ea typeface="+mn-ea"/>
                <a:cs typeface="Arial"/>
                <a:sym typeface="Arial"/>
              </a:rPr>
              <a:t> </a:t>
            </a:r>
          </a:p>
        </p:txBody>
      </p:sp>
      <p:sp>
        <p:nvSpPr>
          <p:cNvPr id="2" name="TextBox 1">
            <a:extLst>
              <a:ext uri="{FF2B5EF4-FFF2-40B4-BE49-F238E27FC236}">
                <a16:creationId xmlns:a16="http://schemas.microsoft.com/office/drawing/2014/main" id="{CF3A0256-381B-44C6-C65C-38944CA27D8B}"/>
              </a:ext>
            </a:extLst>
          </p:cNvPr>
          <p:cNvSpPr txBox="1"/>
          <p:nvPr/>
        </p:nvSpPr>
        <p:spPr>
          <a:xfrm>
            <a:off x="290470" y="1563287"/>
            <a:ext cx="6702724" cy="4124206"/>
          </a:xfrm>
          <a:prstGeom prst="rect">
            <a:avLst/>
          </a:prstGeom>
          <a:noFill/>
        </p:spPr>
        <p:txBody>
          <a:bodyPr wrap="square" rtlCol="0">
            <a:spAutoFit/>
          </a:bodyPr>
          <a:lstStyle/>
          <a:p>
            <a:endParaRPr lang="en-US" dirty="0"/>
          </a:p>
          <a:p>
            <a:endParaRPr lang="en-US" dirty="0"/>
          </a:p>
          <a:p>
            <a:endParaRPr lang="en-US" dirty="0"/>
          </a:p>
          <a:p>
            <a:r>
              <a:rPr lang="en-US" dirty="0"/>
              <a:t>Mecklenburg</a:t>
            </a:r>
          </a:p>
          <a:p>
            <a:r>
              <a:rPr lang="en-US" dirty="0"/>
              <a:t>This day James Garner Came before Me a Justice of the peace and </a:t>
            </a:r>
            <a:r>
              <a:rPr lang="en-US" dirty="0" err="1"/>
              <a:t>maed</a:t>
            </a:r>
            <a:r>
              <a:rPr lang="en-US" dirty="0"/>
              <a:t> Oth (sic) that He did not know there was any fine for Such election for members of </a:t>
            </a:r>
            <a:r>
              <a:rPr lang="en-US" dirty="0" err="1"/>
              <a:t>Congrefs</a:t>
            </a:r>
            <a:r>
              <a:rPr lang="en-US" dirty="0"/>
              <a:t>~. Given from Under My hand this 9</a:t>
            </a:r>
            <a:r>
              <a:rPr lang="en-US" baseline="30000" dirty="0"/>
              <a:t>th</a:t>
            </a:r>
            <a:r>
              <a:rPr lang="en-US" dirty="0"/>
              <a:t> day December 1793.								Thompson Foulkes</a:t>
            </a:r>
          </a:p>
          <a:p>
            <a:pPr marL="0" marR="0">
              <a:spcBef>
                <a:spcPts val="0"/>
              </a:spcBef>
              <a:spcAft>
                <a:spcPts val="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600" kern="100" dirty="0">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dirty="0">
                <a:solidFill>
                  <a:srgbClr val="1F0334"/>
                </a:solidFill>
                <a:latin typeface="Times New Roman" panose="02020603050405020304" pitchFamily="18" charset="0"/>
                <a:cs typeface="Times New Roman" panose="02020603050405020304" pitchFamily="18" charset="0"/>
              </a:rPr>
              <a:t>Garner, James. Mecklenburg County (Va.) Election Records: Election Excuses, 1793. Local government records collection, Mecklenburg County Court Records. The Library of Virginia, Richmond, Virginia, 23219.</a:t>
            </a:r>
          </a:p>
        </p:txBody>
      </p:sp>
    </p:spTree>
    <p:extLst>
      <p:ext uri="{BB962C8B-B14F-4D97-AF65-F5344CB8AC3E}">
        <p14:creationId xmlns:p14="http://schemas.microsoft.com/office/powerpoint/2010/main" val="116657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F80FF4B1-C27B-43D4-3077-B3EA5B30A30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A6FEF5C-EBB3-D660-4C3A-DD46D6C7EF56}"/>
              </a:ext>
            </a:extLst>
          </p:cNvPr>
          <p:cNvSpPr>
            <a:spLocks noGrp="1"/>
          </p:cNvSpPr>
          <p:nvPr>
            <p:ph type="body" sz="quarter" idx="11"/>
          </p:nvPr>
        </p:nvSpPr>
        <p:spPr/>
        <p:txBody>
          <a:bodyPr>
            <a:normAutofit fontScale="55000" lnSpcReduction="20000"/>
          </a:bodyPr>
          <a:lstStyle/>
          <a:p>
            <a:r>
              <a:rPr lang="en-US" i="1" dirty="0">
                <a:solidFill>
                  <a:srgbClr val="1F0334"/>
                </a:solidFill>
                <a:latin typeface="Times New Roman" panose="02020603050405020304" pitchFamily="18" charset="0"/>
                <a:cs typeface="Times New Roman" panose="02020603050405020304" pitchFamily="18" charset="0"/>
              </a:rPr>
              <a:t>Overby, Peter. Mecklenburg County (Va.) Election Records: Election Excuses, 1793. Local government records collection, Mecklenburg County Court Records. The Library of Virginia, Richmond, Virginia, 23219.</a:t>
            </a:r>
          </a:p>
        </p:txBody>
      </p:sp>
      <p:pic>
        <p:nvPicPr>
          <p:cNvPr id="7" name="Picture Placeholder 6" descr="Text, letter&#10;&#10;AI-generated content may be incorrect.">
            <a:extLst>
              <a:ext uri="{FF2B5EF4-FFF2-40B4-BE49-F238E27FC236}">
                <a16:creationId xmlns:a16="http://schemas.microsoft.com/office/drawing/2014/main" id="{8D7B7499-2348-70B6-7347-3B7587A790D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41" b="1841"/>
          <a:stretch>
            <a:fillRect/>
          </a:stretch>
        </p:blipFill>
        <p:spPr>
          <a:xfrm>
            <a:off x="1219200" y="301307"/>
            <a:ext cx="9753600" cy="5486400"/>
          </a:xfrm>
        </p:spPr>
      </p:pic>
    </p:spTree>
    <p:extLst>
      <p:ext uri="{BB962C8B-B14F-4D97-AF65-F5344CB8AC3E}">
        <p14:creationId xmlns:p14="http://schemas.microsoft.com/office/powerpoint/2010/main" val="1731226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0CAC0F1A-2ABF-1A42-709D-8178D89F78F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A912DA6-3631-5B48-2EAA-888F449773BB}"/>
              </a:ext>
            </a:extLst>
          </p:cNvPr>
          <p:cNvSpPr txBox="1"/>
          <p:nvPr/>
        </p:nvSpPr>
        <p:spPr>
          <a:xfrm>
            <a:off x="5867244" y="359757"/>
            <a:ext cx="5787044" cy="17851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lang="en-US" sz="5400" kern="0" dirty="0">
                <a:latin typeface="Rockwell"/>
                <a:cs typeface="Arial"/>
                <a:sym typeface="Arial"/>
              </a:rPr>
              <a:t>Peter Overby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lang="en-US" sz="5400" kern="0" dirty="0">
                <a:latin typeface="Rockwell"/>
                <a:cs typeface="Arial"/>
                <a:sym typeface="Arial"/>
              </a:rPr>
              <a:t>[4]</a:t>
            </a:r>
            <a:endParaRPr kumimoji="0" lang="en-US" sz="5400" b="0" i="0" u="none" strike="noStrike" kern="0" cap="none" spc="0" normalizeH="0" baseline="0" noProof="0" dirty="0">
              <a:ln>
                <a:noFill/>
              </a:ln>
              <a:effectLst/>
              <a:uLnTx/>
              <a:uFillTx/>
              <a:latin typeface="Rockwell"/>
              <a:ea typeface="+mn-ea"/>
              <a:cs typeface="Arial"/>
              <a:sym typeface="Arial"/>
            </a:endParaRPr>
          </a:p>
        </p:txBody>
      </p:sp>
      <p:sp>
        <p:nvSpPr>
          <p:cNvPr id="8" name="TextBox 7">
            <a:extLst>
              <a:ext uri="{FF2B5EF4-FFF2-40B4-BE49-F238E27FC236}">
                <a16:creationId xmlns:a16="http://schemas.microsoft.com/office/drawing/2014/main" id="{3A5A053B-A5AE-3B4E-9998-194ED00F8BE2}"/>
              </a:ext>
            </a:extLst>
          </p:cNvPr>
          <p:cNvSpPr txBox="1"/>
          <p:nvPr/>
        </p:nvSpPr>
        <p:spPr>
          <a:xfrm>
            <a:off x="425569" y="1450706"/>
            <a:ext cx="7866376" cy="3539430"/>
          </a:xfrm>
          <a:prstGeom prst="rect">
            <a:avLst/>
          </a:prstGeom>
          <a:noFill/>
        </p:spPr>
        <p:txBody>
          <a:bodyPr wrap="square" rtlCol="0">
            <a:spAutoFit/>
          </a:bodyPr>
          <a:lstStyle/>
          <a:p>
            <a:endParaRPr lang="en-US" dirty="0"/>
          </a:p>
          <a:p>
            <a:endParaRPr lang="en-US" dirty="0"/>
          </a:p>
          <a:p>
            <a:r>
              <a:rPr lang="en-US" dirty="0"/>
              <a:t>Mecklenburg 20</a:t>
            </a:r>
            <a:r>
              <a:rPr lang="en-US" baseline="30000" dirty="0"/>
              <a:t>th</a:t>
            </a:r>
            <a:r>
              <a:rPr lang="en-US" dirty="0"/>
              <a:t> July 1793</a:t>
            </a:r>
          </a:p>
          <a:p>
            <a:r>
              <a:rPr lang="en-US" dirty="0"/>
              <a:t>Peter Overby of Arons Cub Came before me John Lewis Justice of Said County and made Oath that he was Not Able being Old and infirm to Attend the Election one for </a:t>
            </a:r>
            <a:r>
              <a:rPr lang="en-US" dirty="0" err="1"/>
              <a:t>Chosing</a:t>
            </a:r>
            <a:r>
              <a:rPr lang="en-US" dirty="0"/>
              <a:t> (sic) a Member to </a:t>
            </a:r>
            <a:r>
              <a:rPr lang="en-US" dirty="0" err="1"/>
              <a:t>congrefs</a:t>
            </a:r>
            <a:r>
              <a:rPr lang="en-US" dirty="0"/>
              <a:t> the Other a Representative to the general </a:t>
            </a:r>
            <a:r>
              <a:rPr lang="en-US" dirty="0" err="1"/>
              <a:t>Afsembly</a:t>
            </a:r>
            <a:r>
              <a:rPr lang="en-US" dirty="0"/>
              <a:t>.					John Lewis</a:t>
            </a:r>
          </a:p>
          <a:p>
            <a:pPr marL="0" marR="0">
              <a:spcBef>
                <a:spcPts val="0"/>
              </a:spcBef>
              <a:spcAft>
                <a:spcPts val="0"/>
              </a:spcAft>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400" kern="100" dirty="0">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dirty="0">
                <a:solidFill>
                  <a:srgbClr val="1F0334"/>
                </a:solidFill>
                <a:latin typeface="Times New Roman" panose="02020603050405020304" pitchFamily="18" charset="0"/>
                <a:cs typeface="Times New Roman" panose="02020603050405020304" pitchFamily="18" charset="0"/>
              </a:rPr>
              <a:t>Overby, Peter. Mecklenburg County (Va.) Election Records: Election Excuses, 1793. Local government records collection, Mecklenburg County Court Records. The Library of Virginia, Richmond, Virginia, 23219.</a:t>
            </a:r>
          </a:p>
        </p:txBody>
      </p:sp>
    </p:spTree>
    <p:extLst>
      <p:ext uri="{BB962C8B-B14F-4D97-AF65-F5344CB8AC3E}">
        <p14:creationId xmlns:p14="http://schemas.microsoft.com/office/powerpoint/2010/main" val="3053765391"/>
      </p:ext>
    </p:extLst>
  </p:cSld>
  <p:clrMapOvr>
    <a:masterClrMapping/>
  </p:clrMapOvr>
</p:sld>
</file>

<file path=ppt/theme/theme1.xml><?xml version="1.0" encoding="utf-8"?>
<a:theme xmlns:a="http://schemas.openxmlformats.org/drawingml/2006/main" name="1_Office Theme">
  <a:themeElements>
    <a:clrScheme name="Va Untold">
      <a:dk1>
        <a:srgbClr val="1F0533"/>
      </a:dk1>
      <a:lt1>
        <a:srgbClr val="F2F2F2"/>
      </a:lt1>
      <a:dk2>
        <a:srgbClr val="722A52"/>
      </a:dk2>
      <a:lt2>
        <a:srgbClr val="C4BFAF"/>
      </a:lt2>
      <a:accent1>
        <a:srgbClr val="F58025"/>
      </a:accent1>
      <a:accent2>
        <a:srgbClr val="AF7641"/>
      </a:accent2>
      <a:accent3>
        <a:srgbClr val="EEB111"/>
      </a:accent3>
      <a:accent4>
        <a:srgbClr val="722A52"/>
      </a:accent4>
      <a:accent5>
        <a:srgbClr val="C11483"/>
      </a:accent5>
      <a:accent6>
        <a:srgbClr val="5B1860"/>
      </a:accent6>
      <a:hlink>
        <a:srgbClr val="C11483"/>
      </a:hlink>
      <a:folHlink>
        <a:srgbClr val="1F0533"/>
      </a:folHlink>
    </a:clrScheme>
    <a:fontScheme name="LVA">
      <a:majorFont>
        <a:latin typeface="Franklin Gothic Heavy"/>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ntoldTemplate" id="{73F230F6-D7B8-4C04-96DF-22A81F6E49D0}" vid="{79C5C53C-4841-4C46-A385-496E663B268D}"/>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323</TotalTime>
  <Words>1410</Words>
  <Application>Microsoft Office PowerPoint</Application>
  <PresentationFormat>Widescreen</PresentationFormat>
  <Paragraphs>118</Paragraphs>
  <Slides>19</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19</vt:i4>
      </vt:variant>
    </vt:vector>
  </HeadingPairs>
  <TitlesOfParts>
    <vt:vector size="34" baseType="lpstr">
      <vt:lpstr>Arial</vt:lpstr>
      <vt:lpstr>Calibri</vt:lpstr>
      <vt:lpstr>Franklin Gothic</vt:lpstr>
      <vt:lpstr>Franklin Gothic Book</vt:lpstr>
      <vt:lpstr>Franklin Gothic Heavy</vt:lpstr>
      <vt:lpstr>Franklin Gothic Medium</vt:lpstr>
      <vt:lpstr>Franklin Gothic Medium Cond</vt:lpstr>
      <vt:lpstr>Roboto</vt:lpstr>
      <vt:lpstr>Roboto Slab SemiBold</vt:lpstr>
      <vt:lpstr>Rockwell</vt:lpstr>
      <vt:lpstr>Rockwell Light</vt:lpstr>
      <vt:lpstr>Times New Roman</vt:lpstr>
      <vt:lpstr>Wingdings</vt:lpstr>
      <vt:lpstr>1_Office Theme</vt:lpstr>
      <vt:lpstr>Simple Light</vt:lpstr>
      <vt:lpstr>Exploring Mecklenburg County Election Excuses (1793)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Harter, Tracy (LVA)</cp:lastModifiedBy>
  <cp:revision>225</cp:revision>
  <dcterms:created xsi:type="dcterms:W3CDTF">2023-10-12T19:10:00Z</dcterms:created>
  <dcterms:modified xsi:type="dcterms:W3CDTF">2025-09-18T14:28:43Z</dcterms:modified>
</cp:coreProperties>
</file>